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  <p:sldMasterId id="2147483722" r:id="rId3"/>
    <p:sldMasterId id="2147483742" r:id="rId4"/>
    <p:sldMasterId id="2147483740" r:id="rId5"/>
  </p:sldMasterIdLst>
  <p:notesMasterIdLst>
    <p:notesMasterId r:id="rId36"/>
  </p:notesMasterIdLst>
  <p:handoutMasterIdLst>
    <p:handoutMasterId r:id="rId37"/>
  </p:handoutMasterIdLst>
  <p:sldIdLst>
    <p:sldId id="344" r:id="rId6"/>
    <p:sldId id="325" r:id="rId7"/>
    <p:sldId id="273" r:id="rId8"/>
    <p:sldId id="323" r:id="rId9"/>
    <p:sldId id="288" r:id="rId10"/>
    <p:sldId id="345" r:id="rId11"/>
    <p:sldId id="278" r:id="rId12"/>
    <p:sldId id="289" r:id="rId13"/>
    <p:sldId id="268" r:id="rId14"/>
    <p:sldId id="269" r:id="rId15"/>
    <p:sldId id="266" r:id="rId16"/>
    <p:sldId id="322" r:id="rId17"/>
    <p:sldId id="341" r:id="rId18"/>
    <p:sldId id="271" r:id="rId19"/>
    <p:sldId id="342" r:id="rId20"/>
    <p:sldId id="324" r:id="rId21"/>
    <p:sldId id="349" r:id="rId22"/>
    <p:sldId id="346" r:id="rId23"/>
    <p:sldId id="275" r:id="rId24"/>
    <p:sldId id="274" r:id="rId25"/>
    <p:sldId id="339" r:id="rId26"/>
    <p:sldId id="332" r:id="rId27"/>
    <p:sldId id="328" r:id="rId28"/>
    <p:sldId id="329" r:id="rId29"/>
    <p:sldId id="330" r:id="rId30"/>
    <p:sldId id="331" r:id="rId31"/>
    <p:sldId id="335" r:id="rId32"/>
    <p:sldId id="343" r:id="rId33"/>
    <p:sldId id="337" r:id="rId34"/>
    <p:sldId id="338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4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5" autoAdjust="0"/>
    <p:restoredTop sz="94231" autoAdjust="0"/>
  </p:normalViewPr>
  <p:slideViewPr>
    <p:cSldViewPr>
      <p:cViewPr>
        <p:scale>
          <a:sx n="73" d="100"/>
          <a:sy n="73" d="100"/>
        </p:scale>
        <p:origin x="-85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Valeurs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 DT</a:t>
            </a:r>
          </a:p>
        </c:rich>
      </c:tx>
      <c:layout>
        <c:manualLayout>
          <c:xMode val="edge"/>
          <c:yMode val="edge"/>
          <c:x val="0.35106240087372675"/>
          <c:y val="2.03128471836462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DT!$G$2</c:f>
              <c:strCache>
                <c:ptCount val="1"/>
                <c:pt idx="0">
                  <c:v>Frecuencia</c:v>
                </c:pt>
              </c:strCache>
            </c:strRef>
          </c:tx>
          <c:invertIfNegative val="0"/>
          <c:cat>
            <c:numRef>
              <c:f>DT!$F$3:$F$30</c:f>
              <c:numCache>
                <c:formatCode>General</c:formatCode>
                <c:ptCount val="2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cat>
          <c:val>
            <c:numRef>
              <c:f>DT!$G$3:$G$30</c:f>
              <c:numCache>
                <c:formatCode>General</c:formatCode>
                <c:ptCount val="28"/>
                <c:pt idx="0">
                  <c:v>77</c:v>
                </c:pt>
                <c:pt idx="1">
                  <c:v>35</c:v>
                </c:pt>
                <c:pt idx="2">
                  <c:v>43</c:v>
                </c:pt>
                <c:pt idx="3">
                  <c:v>24</c:v>
                </c:pt>
                <c:pt idx="4">
                  <c:v>29</c:v>
                </c:pt>
                <c:pt idx="5">
                  <c:v>19</c:v>
                </c:pt>
                <c:pt idx="6">
                  <c:v>18</c:v>
                </c:pt>
                <c:pt idx="7">
                  <c:v>15</c:v>
                </c:pt>
                <c:pt idx="8">
                  <c:v>20</c:v>
                </c:pt>
                <c:pt idx="9">
                  <c:v>13</c:v>
                </c:pt>
                <c:pt idx="10">
                  <c:v>9</c:v>
                </c:pt>
                <c:pt idx="11">
                  <c:v>9</c:v>
                </c:pt>
                <c:pt idx="12">
                  <c:v>13</c:v>
                </c:pt>
                <c:pt idx="13">
                  <c:v>16</c:v>
                </c:pt>
                <c:pt idx="14">
                  <c:v>7</c:v>
                </c:pt>
                <c:pt idx="15">
                  <c:v>12</c:v>
                </c:pt>
                <c:pt idx="16">
                  <c:v>9</c:v>
                </c:pt>
                <c:pt idx="17">
                  <c:v>12</c:v>
                </c:pt>
                <c:pt idx="18">
                  <c:v>6</c:v>
                </c:pt>
                <c:pt idx="19">
                  <c:v>2</c:v>
                </c:pt>
                <c:pt idx="20">
                  <c:v>6</c:v>
                </c:pt>
                <c:pt idx="21">
                  <c:v>1</c:v>
                </c:pt>
                <c:pt idx="22">
                  <c:v>4</c:v>
                </c:pt>
                <c:pt idx="23">
                  <c:v>5</c:v>
                </c:pt>
                <c:pt idx="24">
                  <c:v>2</c:v>
                </c:pt>
                <c:pt idx="25">
                  <c:v>2</c:v>
                </c:pt>
                <c:pt idx="26">
                  <c:v>3</c:v>
                </c:pt>
                <c:pt idx="2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304256"/>
        <c:axId val="256306176"/>
      </c:barChart>
      <c:catAx>
        <c:axId val="2563042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 smtClean="0"/>
                  <a:t>Valeurs</a:t>
                </a:r>
                <a:r>
                  <a:rPr lang="es-ES" dirty="0" smtClean="0"/>
                  <a:t> </a:t>
                </a:r>
                <a:r>
                  <a:rPr lang="es-ES" dirty="0"/>
                  <a:t>DT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56306176"/>
        <c:crosses val="autoZero"/>
        <c:auto val="1"/>
        <c:lblAlgn val="ctr"/>
        <c:lblOffset val="100"/>
        <c:noMultiLvlLbl val="0"/>
      </c:catAx>
      <c:valAx>
        <c:axId val="256306176"/>
        <c:scaling>
          <c:orientation val="minMax"/>
        </c:scaling>
        <c:delete val="0"/>
        <c:axPos val="l"/>
        <c:majorGridlines>
          <c:spPr>
            <a:ln>
              <a:solidFill>
                <a:sysClr val="windowText" lastClr="000000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 dirty="0" err="1" smtClean="0"/>
                  <a:t>Fréquence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56304256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rgbClr val="8064A2"/>
          </a:solidFill>
          <a:prstDash val="solid"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 err="1" smtClean="0">
                <a:latin typeface="Arial Nova" panose="020B0504020202020204" pitchFamily="34" charset="0"/>
                <a:cs typeface="Arial" panose="020B0604020202020204" pitchFamily="34" charset="0"/>
              </a:rPr>
              <a:t>Valeurs</a:t>
            </a:r>
            <a:r>
              <a:rPr lang="en-US" sz="2400" dirty="0" smtClean="0">
                <a:latin typeface="Arial Nova" panose="020B05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 Nova" panose="020B0504020202020204" pitchFamily="34" charset="0"/>
                <a:cs typeface="Arial" panose="020B0604020202020204" pitchFamily="34" charset="0"/>
              </a:rPr>
              <a:t>Boulimie</a:t>
            </a:r>
            <a:endParaRPr lang="en-US" sz="2400" dirty="0">
              <a:latin typeface="Arial Nova" panose="020B05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Word]Hoja7'!$P$1</c:f>
              <c:strCache>
                <c:ptCount val="1"/>
                <c:pt idx="0">
                  <c:v>Valores B</c:v>
                </c:pt>
              </c:strCache>
            </c:strRef>
          </c:tx>
          <c:invertIfNegative val="0"/>
          <c:cat>
            <c:numRef>
              <c:f>'[Gráfico en Microsoft Word]Hoja7'!$O$2:$O$25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27</c:v>
                </c:pt>
              </c:numCache>
            </c:numRef>
          </c:cat>
          <c:val>
            <c:numRef>
              <c:f>'[Gráfico en Microsoft Word]Hoja7'!$P$2:$P$25</c:f>
              <c:numCache>
                <c:formatCode>General</c:formatCode>
                <c:ptCount val="24"/>
                <c:pt idx="0">
                  <c:v>82</c:v>
                </c:pt>
                <c:pt idx="1">
                  <c:v>72</c:v>
                </c:pt>
                <c:pt idx="2">
                  <c:v>47</c:v>
                </c:pt>
                <c:pt idx="3">
                  <c:v>40</c:v>
                </c:pt>
                <c:pt idx="4">
                  <c:v>41</c:v>
                </c:pt>
                <c:pt idx="5">
                  <c:v>24</c:v>
                </c:pt>
                <c:pt idx="6">
                  <c:v>26</c:v>
                </c:pt>
                <c:pt idx="7">
                  <c:v>17</c:v>
                </c:pt>
                <c:pt idx="8">
                  <c:v>14</c:v>
                </c:pt>
                <c:pt idx="9">
                  <c:v>13</c:v>
                </c:pt>
                <c:pt idx="10">
                  <c:v>7</c:v>
                </c:pt>
                <c:pt idx="11">
                  <c:v>5</c:v>
                </c:pt>
                <c:pt idx="12">
                  <c:v>2</c:v>
                </c:pt>
                <c:pt idx="13">
                  <c:v>6</c:v>
                </c:pt>
                <c:pt idx="14">
                  <c:v>2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655360"/>
        <c:axId val="258657280"/>
      </c:barChart>
      <c:catAx>
        <c:axId val="258655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smtClean="0"/>
                  <a:t> </a:t>
                </a:r>
                <a:r>
                  <a:rPr lang="es-ES" dirty="0" err="1" smtClean="0"/>
                  <a:t>Valeurs</a:t>
                </a:r>
                <a:r>
                  <a:rPr lang="es-ES" baseline="0" dirty="0" smtClean="0"/>
                  <a:t> </a:t>
                </a:r>
                <a:r>
                  <a:rPr lang="es-ES" baseline="0" dirty="0" err="1" smtClean="0"/>
                  <a:t>Boulimie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58657280"/>
        <c:crosses val="autoZero"/>
        <c:auto val="1"/>
        <c:lblAlgn val="ctr"/>
        <c:lblOffset val="100"/>
        <c:noMultiLvlLbl val="0"/>
      </c:catAx>
      <c:valAx>
        <c:axId val="2586572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 smtClean="0"/>
                  <a:t>Fréquence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58655360"/>
        <c:crosses val="autoZero"/>
        <c:crossBetween val="between"/>
      </c:valAx>
      <c:spPr>
        <a:gradFill rotWithShape="1">
          <a:gsLst>
            <a:gs pos="0">
              <a:srgbClr val="F79646">
                <a:tint val="50000"/>
                <a:satMod val="300000"/>
              </a:srgbClr>
            </a:gs>
            <a:gs pos="35000">
              <a:srgbClr val="F79646">
                <a:tint val="37000"/>
                <a:satMod val="300000"/>
              </a:srgbClr>
            </a:gs>
            <a:gs pos="100000">
              <a:srgbClr val="F79646">
                <a:tint val="15000"/>
                <a:satMod val="350000"/>
              </a:srgbClr>
            </a:gs>
          </a:gsLst>
          <a:lin ang="16200000" scaled="1"/>
        </a:gra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 err="1" smtClean="0">
                <a:latin typeface="Arial Nova" panose="020B0504020202020204" pitchFamily="34" charset="0"/>
              </a:rPr>
              <a:t>Valeurs</a:t>
            </a:r>
            <a:r>
              <a:rPr lang="en-US" sz="2400" dirty="0" smtClean="0">
                <a:latin typeface="Arial Nova" panose="020B0504020202020204" pitchFamily="34" charset="0"/>
              </a:rPr>
              <a:t> </a:t>
            </a:r>
            <a:r>
              <a:rPr lang="en-US" sz="2400" dirty="0">
                <a:latin typeface="Arial Nova" panose="020B0504020202020204" pitchFamily="34" charset="0"/>
              </a:rPr>
              <a:t>de BD</a:t>
            </a:r>
          </a:p>
        </c:rich>
      </c:tx>
      <c:overlay val="0"/>
      <c:spPr>
        <a:effectLst>
          <a:glow rad="127000">
            <a:srgbClr val="92D050"/>
          </a:glo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Word]Hoja8'!$N$1</c:f>
              <c:strCache>
                <c:ptCount val="1"/>
              </c:strCache>
            </c:strRef>
          </c:tx>
          <c:invertIfNegative val="0"/>
          <c:cat>
            <c:numRef>
              <c:f>'[Gráfico en Microsoft Word]Hoja8'!$M$2:$M$37</c:f>
              <c:numCache>
                <c:formatCode>General</c:formatCode>
                <c:ptCount val="3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35</c:v>
                </c:pt>
                <c:pt idx="35">
                  <c:v>39</c:v>
                </c:pt>
              </c:numCache>
            </c:numRef>
          </c:cat>
          <c:val>
            <c:numRef>
              <c:f>'[Gráfico en Microsoft Word]Hoja8'!$N$2:$N$37</c:f>
              <c:numCache>
                <c:formatCode>General</c:formatCode>
                <c:ptCount val="36"/>
                <c:pt idx="0">
                  <c:v>45</c:v>
                </c:pt>
                <c:pt idx="1">
                  <c:v>23</c:v>
                </c:pt>
                <c:pt idx="2">
                  <c:v>21</c:v>
                </c:pt>
                <c:pt idx="3">
                  <c:v>25</c:v>
                </c:pt>
                <c:pt idx="4">
                  <c:v>35</c:v>
                </c:pt>
                <c:pt idx="5">
                  <c:v>25</c:v>
                </c:pt>
                <c:pt idx="6">
                  <c:v>25</c:v>
                </c:pt>
                <c:pt idx="7">
                  <c:v>16</c:v>
                </c:pt>
                <c:pt idx="8">
                  <c:v>12</c:v>
                </c:pt>
                <c:pt idx="9">
                  <c:v>18</c:v>
                </c:pt>
                <c:pt idx="10">
                  <c:v>19</c:v>
                </c:pt>
                <c:pt idx="11">
                  <c:v>10</c:v>
                </c:pt>
                <c:pt idx="12">
                  <c:v>13</c:v>
                </c:pt>
                <c:pt idx="13">
                  <c:v>12</c:v>
                </c:pt>
                <c:pt idx="14">
                  <c:v>14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5</c:v>
                </c:pt>
                <c:pt idx="19">
                  <c:v>11</c:v>
                </c:pt>
                <c:pt idx="20">
                  <c:v>8</c:v>
                </c:pt>
                <c:pt idx="21">
                  <c:v>4</c:v>
                </c:pt>
                <c:pt idx="22">
                  <c:v>5</c:v>
                </c:pt>
                <c:pt idx="23">
                  <c:v>8</c:v>
                </c:pt>
                <c:pt idx="24">
                  <c:v>3</c:v>
                </c:pt>
                <c:pt idx="25">
                  <c:v>3</c:v>
                </c:pt>
                <c:pt idx="26">
                  <c:v>6</c:v>
                </c:pt>
                <c:pt idx="27">
                  <c:v>3</c:v>
                </c:pt>
                <c:pt idx="28">
                  <c:v>3</c:v>
                </c:pt>
                <c:pt idx="29">
                  <c:v>4</c:v>
                </c:pt>
                <c:pt idx="30">
                  <c:v>2</c:v>
                </c:pt>
                <c:pt idx="31">
                  <c:v>1</c:v>
                </c:pt>
                <c:pt idx="32">
                  <c:v>2</c:v>
                </c:pt>
                <c:pt idx="33">
                  <c:v>2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665856"/>
        <c:axId val="193902080"/>
      </c:barChart>
      <c:catAx>
        <c:axId val="258665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 smtClean="0"/>
                  <a:t>Valeurs</a:t>
                </a:r>
                <a:r>
                  <a:rPr lang="es-ES" dirty="0" smtClean="0"/>
                  <a:t> </a:t>
                </a:r>
                <a:r>
                  <a:rPr lang="es-ES" dirty="0"/>
                  <a:t>BD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193902080"/>
        <c:crosses val="autoZero"/>
        <c:auto val="1"/>
        <c:lblAlgn val="ctr"/>
        <c:lblOffset val="100"/>
        <c:noMultiLvlLbl val="0"/>
      </c:catAx>
      <c:valAx>
        <c:axId val="1939020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 dirty="0" err="1" smtClean="0"/>
                  <a:t>Fréquence</a:t>
                </a:r>
                <a:endParaRPr lang="es-E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58665856"/>
        <c:crosses val="autoZero"/>
        <c:crossBetween val="between"/>
      </c:valAx>
      <c:spPr>
        <a:solidFill>
          <a:sysClr val="window" lastClr="FFFFFF"/>
        </a:solidFill>
        <a:ln w="25400" cap="flat" cmpd="sng" algn="ctr">
          <a:solidFill>
            <a:sysClr val="windowText" lastClr="000000"/>
          </a:solidFill>
          <a:prstDash val="solid"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rgbClr val="9BBB59">
            <a:tint val="50000"/>
            <a:satMod val="300000"/>
          </a:srgbClr>
        </a:gs>
        <a:gs pos="35000">
          <a:srgbClr val="9BBB59">
            <a:tint val="37000"/>
            <a:satMod val="300000"/>
          </a:srgbClr>
        </a:gs>
        <a:gs pos="100000">
          <a:srgbClr val="9BBB59">
            <a:tint val="15000"/>
            <a:satMod val="350000"/>
          </a:srgbClr>
        </a:gs>
      </a:gsLst>
      <a:lin ang="16200000" scaled="1"/>
    </a:gradFill>
    <a:ln w="9525" cap="flat" cmpd="sng" algn="ctr">
      <a:solidFill>
        <a:srgbClr val="9BBB59">
          <a:shade val="95000"/>
          <a:satMod val="105000"/>
        </a:srgb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s-E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6286B-F622-44BA-BF19-69A170959118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8863CE3-3213-4F46-A1E1-F3DF48EBC9CA}">
      <dgm:prSet custT="1"/>
      <dgm:spPr/>
      <dgm:t>
        <a:bodyPr/>
        <a:lstStyle/>
        <a:p>
          <a:pPr rtl="0"/>
          <a:r>
            <a:rPr lang="es-ES" sz="2400" b="1" u="sng" dirty="0" err="1" smtClean="0">
              <a:solidFill>
                <a:schemeClr val="accent6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rPr>
            <a:t>Bibliographie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: Ballet en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tant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que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facteur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de risque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pour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le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développement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et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l'entretien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des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comportements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alimentaires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inadéquats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et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dangereux</a:t>
          </a:r>
          <a:endParaRPr lang="es-ES" sz="20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75347EE-E6B8-4910-BFC6-345F2A4C7103}" type="parTrans" cxnId="{C0CEC7C7-FACA-441A-8949-5269A100CD58}">
      <dgm:prSet/>
      <dgm:spPr/>
      <dgm:t>
        <a:bodyPr/>
        <a:lstStyle/>
        <a:p>
          <a:endParaRPr lang="es-ES"/>
        </a:p>
      </dgm:t>
    </dgm:pt>
    <dgm:pt modelId="{122ADB5E-FCF2-4DA8-9E17-EA73041ADF7F}" type="sibTrans" cxnId="{C0CEC7C7-FACA-441A-8949-5269A100CD58}">
      <dgm:prSet/>
      <dgm:spPr/>
      <dgm:t>
        <a:bodyPr/>
        <a:lstStyle/>
        <a:p>
          <a:endParaRPr lang="es-ES"/>
        </a:p>
      </dgm:t>
    </dgm:pt>
    <dgm:pt modelId="{4F89B515-7795-424B-AED3-2B57E87A13E2}">
      <dgm:prSet custT="1"/>
      <dgm:spPr/>
      <dgm:t>
        <a:bodyPr/>
        <a:lstStyle/>
        <a:p>
          <a:pPr rtl="0"/>
          <a:endParaRPr lang="es-E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On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ne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peut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pas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établir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que la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danse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est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la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principale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b="1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cause de TCA </a:t>
          </a:r>
          <a:endParaRPr lang="es-ES" sz="2000" b="1" dirty="0">
            <a:solidFill>
              <a:schemeClr val="accent6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03B2E9DF-2F23-4B04-8A13-CC5F84B22B10}" type="parTrans" cxnId="{91FEE5A6-56C4-4ED0-8EC3-ED488E42B948}">
      <dgm:prSet/>
      <dgm:spPr/>
      <dgm:t>
        <a:bodyPr/>
        <a:lstStyle/>
        <a:p>
          <a:endParaRPr lang="es-ES"/>
        </a:p>
      </dgm:t>
    </dgm:pt>
    <dgm:pt modelId="{0C0D12CE-9586-4C02-92AE-7B3F5C64CA11}" type="sibTrans" cxnId="{91FEE5A6-56C4-4ED0-8EC3-ED488E42B948}">
      <dgm:prSet/>
      <dgm:spPr/>
      <dgm:t>
        <a:bodyPr/>
        <a:lstStyle/>
        <a:p>
          <a:endParaRPr lang="es-ES"/>
        </a:p>
      </dgm:t>
    </dgm:pt>
    <dgm:pt modelId="{6C116BBD-D2E6-4371-9FE1-A686EE91D2E8}">
      <dgm:prSet custT="1"/>
      <dgm:spPr/>
      <dgm:t>
        <a:bodyPr/>
        <a:lstStyle/>
        <a:p>
          <a:pPr rtl="0"/>
          <a:r>
            <a:rPr lang="es-ES" sz="18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Il</a:t>
          </a:r>
          <a:r>
            <a:rPr lang="es-ES" sz="18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n'y</a:t>
          </a:r>
          <a:r>
            <a:rPr lang="es-ES" sz="1800" dirty="0" smtClean="0">
              <a:latin typeface="Arial Narrow" panose="020B0606020202030204" pitchFamily="34" charset="0"/>
              <a:cs typeface="Arial" panose="020B0604020202020204" pitchFamily="34" charset="0"/>
            </a:rPr>
            <a:t> a </a:t>
          </a:r>
          <a:r>
            <a:rPr lang="es-ES" sz="18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pas</a:t>
          </a:r>
          <a:r>
            <a:rPr lang="es-ES" sz="1800" dirty="0" smtClean="0">
              <a:latin typeface="Arial Narrow" panose="020B0606020202030204" pitchFamily="34" charset="0"/>
              <a:cs typeface="Arial" panose="020B0604020202020204" pitchFamily="34" charset="0"/>
            </a:rPr>
            <a:t> de </a:t>
          </a:r>
          <a:r>
            <a:rPr lang="es-ES" sz="1800" b="1" dirty="0" err="1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données</a:t>
          </a:r>
          <a:r>
            <a:rPr lang="es-ES" sz="1800" b="1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1800" b="1" dirty="0" err="1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épidémiologiques</a:t>
          </a:r>
          <a:r>
            <a:rPr lang="es-ES" sz="1800" b="1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précises</a:t>
          </a:r>
          <a:r>
            <a:rPr lang="es-ES" sz="1800" dirty="0" smtClean="0">
              <a:latin typeface="Arial Narrow" panose="020B0606020202030204" pitchFamily="34" charset="0"/>
              <a:cs typeface="Arial" panose="020B0604020202020204" pitchFamily="34" charset="0"/>
            </a:rPr>
            <a:t> sur le </a:t>
          </a:r>
          <a:r>
            <a:rPr lang="es-ES" sz="18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degré</a:t>
          </a:r>
          <a:r>
            <a:rPr lang="es-ES" sz="1800" dirty="0" smtClean="0">
              <a:latin typeface="Arial Narrow" panose="020B0606020202030204" pitchFamily="34" charset="0"/>
              <a:cs typeface="Arial" panose="020B0604020202020204" pitchFamily="34" charset="0"/>
            </a:rPr>
            <a:t> de risque, la </a:t>
          </a:r>
          <a:r>
            <a:rPr lang="es-ES" sz="18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prévalence</a:t>
          </a:r>
          <a:r>
            <a:rPr lang="es-ES" sz="1800" dirty="0" smtClean="0">
              <a:latin typeface="Arial Narrow" panose="020B0606020202030204" pitchFamily="34" charset="0"/>
              <a:cs typeface="Arial" panose="020B0604020202020204" pitchFamily="34" charset="0"/>
            </a:rPr>
            <a:t> et </a:t>
          </a:r>
          <a:r>
            <a:rPr lang="es-ES" sz="18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l'incidence</a:t>
          </a:r>
          <a:r>
            <a:rPr lang="es-ES" sz="1800" dirty="0" smtClean="0">
              <a:latin typeface="Arial Narrow" panose="020B0606020202030204" pitchFamily="34" charset="0"/>
              <a:cs typeface="Arial" panose="020B0604020202020204" pitchFamily="34" charset="0"/>
            </a:rPr>
            <a:t> des </a:t>
          </a:r>
          <a:r>
            <a:rPr lang="es-ES" sz="18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troubles</a:t>
          </a:r>
          <a:r>
            <a:rPr lang="es-ES" sz="1800" dirty="0" smtClean="0">
              <a:latin typeface="Arial Narrow" panose="020B0606020202030204" pitchFamily="34" charset="0"/>
              <a:cs typeface="Arial" panose="020B0604020202020204" pitchFamily="34" charset="0"/>
            </a:rPr>
            <a:t> de </a:t>
          </a:r>
          <a:r>
            <a:rPr lang="es-ES" sz="18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l'alimentation</a:t>
          </a:r>
          <a:r>
            <a:rPr lang="es-ES" sz="18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chez</a:t>
          </a:r>
          <a:r>
            <a:rPr lang="es-ES" sz="1800" dirty="0" smtClean="0">
              <a:latin typeface="Arial Narrow" panose="020B0606020202030204" pitchFamily="34" charset="0"/>
              <a:cs typeface="Arial" panose="020B0604020202020204" pitchFamily="34" charset="0"/>
            </a:rPr>
            <a:t> les </a:t>
          </a:r>
          <a:r>
            <a:rPr lang="es-ES" sz="18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danseurs</a:t>
          </a:r>
          <a:r>
            <a:rPr lang="es-ES" sz="18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classiques</a:t>
          </a:r>
          <a:r>
            <a:rPr lang="es-ES" sz="18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professionnels</a:t>
          </a:r>
          <a:endParaRPr lang="es-ES" sz="18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E8A8B21-C33A-4CC0-92B1-53921C631AFF}" type="parTrans" cxnId="{8E4FD198-8756-40CB-88E0-4E116D4180FE}">
      <dgm:prSet/>
      <dgm:spPr/>
      <dgm:t>
        <a:bodyPr/>
        <a:lstStyle/>
        <a:p>
          <a:endParaRPr lang="es-ES"/>
        </a:p>
      </dgm:t>
    </dgm:pt>
    <dgm:pt modelId="{DE053B1B-0399-475D-A23C-9A48218FEB2C}" type="sibTrans" cxnId="{8E4FD198-8756-40CB-88E0-4E116D4180FE}">
      <dgm:prSet/>
      <dgm:spPr/>
      <dgm:t>
        <a:bodyPr/>
        <a:lstStyle/>
        <a:p>
          <a:endParaRPr lang="es-ES"/>
        </a:p>
      </dgm:t>
    </dgm:pt>
    <dgm:pt modelId="{045BDE9A-AD6C-43CF-B9D2-66537AA6C53F}">
      <dgm:prSet custT="1"/>
      <dgm:spPr/>
      <dgm:t>
        <a:bodyPr/>
        <a:lstStyle/>
        <a:p>
          <a:pPr rtl="0"/>
          <a:endParaRPr lang="es-ES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rtl="0"/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Maloney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(1983) et  Cernuda (2010): </a:t>
          </a:r>
          <a:r>
            <a:rPr lang="es-ES" sz="2000" b="1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risque de TCA </a:t>
          </a:r>
          <a:r>
            <a:rPr lang="es-ES" sz="2000" b="1" dirty="0" err="1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au</a:t>
          </a:r>
          <a:r>
            <a:rPr lang="es-ES" sz="2000" b="1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b="1" dirty="0" err="1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stade</a:t>
          </a:r>
          <a:r>
            <a:rPr lang="es-ES" sz="2000" b="1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b="1" dirty="0" err="1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pré-professionnel</a:t>
          </a:r>
          <a:r>
            <a:rPr lang="es-ES" sz="2000" b="1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</a:p>
        <a:p>
          <a:pPr rtl="0"/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Elite Sport /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Danse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sans</a:t>
          </a:r>
          <a:r>
            <a:rPr lang="es-ES" sz="2000" dirty="0" smtClean="0">
              <a:latin typeface="Arial Narrow" panose="020B0606020202030204" pitchFamily="34" charset="0"/>
              <a:cs typeface="Arial" panose="020B0604020202020204" pitchFamily="34" charset="0"/>
            </a:rPr>
            <a:t> risques</a:t>
          </a:r>
          <a:endParaRPr lang="es-ES" sz="240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EBF4219C-2159-4BED-9879-212A0A669F9C}" type="parTrans" cxnId="{6C90794A-5E2A-4F9F-9B17-BA96D33A7277}">
      <dgm:prSet/>
      <dgm:spPr/>
      <dgm:t>
        <a:bodyPr/>
        <a:lstStyle/>
        <a:p>
          <a:endParaRPr lang="es-ES"/>
        </a:p>
      </dgm:t>
    </dgm:pt>
    <dgm:pt modelId="{D14412B8-FD6E-471C-813B-88322812C35B}" type="sibTrans" cxnId="{6C90794A-5E2A-4F9F-9B17-BA96D33A7277}">
      <dgm:prSet/>
      <dgm:spPr/>
      <dgm:t>
        <a:bodyPr/>
        <a:lstStyle/>
        <a:p>
          <a:endParaRPr lang="es-ES"/>
        </a:p>
      </dgm:t>
    </dgm:pt>
    <dgm:pt modelId="{09F0515F-6A6A-429B-B16B-CF0958265AD2}" type="pres">
      <dgm:prSet presAssocID="{9F16286B-F622-44BA-BF19-69A170959118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46BDDE-505A-4C82-939F-8B4B5A111148}" type="pres">
      <dgm:prSet presAssocID="{9F16286B-F622-44BA-BF19-69A170959118}" presName="ellipse1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9C5DA6-8816-471F-AD57-8E0F7127F3BD}" type="pres">
      <dgm:prSet presAssocID="{9F16286B-F622-44BA-BF19-69A170959118}" presName="ellipse2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5B4AF3-17CE-4F32-ADBD-B270E5345059}" type="pres">
      <dgm:prSet presAssocID="{9F16286B-F622-44BA-BF19-69A170959118}" presName="ellipse3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91334E-AFF6-435A-AC7A-2B03116E5708}" type="pres">
      <dgm:prSet presAssocID="{9F16286B-F622-44BA-BF19-69A170959118}" presName="ellipse4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FEE5A6-56C4-4ED0-8EC3-ED488E42B948}" srcId="{9F16286B-F622-44BA-BF19-69A170959118}" destId="{4F89B515-7795-424B-AED3-2B57E87A13E2}" srcOrd="1" destOrd="0" parTransId="{03B2E9DF-2F23-4B04-8A13-CC5F84B22B10}" sibTransId="{0C0D12CE-9586-4C02-92AE-7B3F5C64CA11}"/>
    <dgm:cxn modelId="{8E4FD198-8756-40CB-88E0-4E116D4180FE}" srcId="{9F16286B-F622-44BA-BF19-69A170959118}" destId="{6C116BBD-D2E6-4371-9FE1-A686EE91D2E8}" srcOrd="2" destOrd="0" parTransId="{AE8A8B21-C33A-4CC0-92B1-53921C631AFF}" sibTransId="{DE053B1B-0399-475D-A23C-9A48218FEB2C}"/>
    <dgm:cxn modelId="{6C90794A-5E2A-4F9F-9B17-BA96D33A7277}" srcId="{9F16286B-F622-44BA-BF19-69A170959118}" destId="{045BDE9A-AD6C-43CF-B9D2-66537AA6C53F}" srcOrd="3" destOrd="0" parTransId="{EBF4219C-2159-4BED-9879-212A0A669F9C}" sibTransId="{D14412B8-FD6E-471C-813B-88322812C35B}"/>
    <dgm:cxn modelId="{8200358F-6DA7-4F5F-8841-08252A98BA7E}" type="presOf" srcId="{6C116BBD-D2E6-4371-9FE1-A686EE91D2E8}" destId="{825B4AF3-17CE-4F32-ADBD-B270E5345059}" srcOrd="0" destOrd="0" presId="urn:microsoft.com/office/officeart/2005/8/layout/rings+Icon"/>
    <dgm:cxn modelId="{8F154EB3-4D9B-4077-8C1F-E3B9E1A9DD41}" type="presOf" srcId="{045BDE9A-AD6C-43CF-B9D2-66537AA6C53F}" destId="{1A91334E-AFF6-435A-AC7A-2B03116E5708}" srcOrd="0" destOrd="0" presId="urn:microsoft.com/office/officeart/2005/8/layout/rings+Icon"/>
    <dgm:cxn modelId="{35C84611-166F-477A-8321-C7ACE2B82B93}" type="presOf" srcId="{4F89B515-7795-424B-AED3-2B57E87A13E2}" destId="{C29C5DA6-8816-471F-AD57-8E0F7127F3BD}" srcOrd="0" destOrd="0" presId="urn:microsoft.com/office/officeart/2005/8/layout/rings+Icon"/>
    <dgm:cxn modelId="{C0CEC7C7-FACA-441A-8949-5269A100CD58}" srcId="{9F16286B-F622-44BA-BF19-69A170959118}" destId="{08863CE3-3213-4F46-A1E1-F3DF48EBC9CA}" srcOrd="0" destOrd="0" parTransId="{A75347EE-E6B8-4910-BFC6-345F2A4C7103}" sibTransId="{122ADB5E-FCF2-4DA8-9E17-EA73041ADF7F}"/>
    <dgm:cxn modelId="{B689CA1A-9CBD-4971-8ED7-47D9B9080872}" type="presOf" srcId="{08863CE3-3213-4F46-A1E1-F3DF48EBC9CA}" destId="{4246BDDE-505A-4C82-939F-8B4B5A111148}" srcOrd="0" destOrd="0" presId="urn:microsoft.com/office/officeart/2005/8/layout/rings+Icon"/>
    <dgm:cxn modelId="{E375EE82-AF87-4C1B-815E-BF1F6AAFBE74}" type="presOf" srcId="{9F16286B-F622-44BA-BF19-69A170959118}" destId="{09F0515F-6A6A-429B-B16B-CF0958265AD2}" srcOrd="0" destOrd="0" presId="urn:microsoft.com/office/officeart/2005/8/layout/rings+Icon"/>
    <dgm:cxn modelId="{1857A0C0-38FE-4BA0-A03D-EE8AC775F7A6}" type="presParOf" srcId="{09F0515F-6A6A-429B-B16B-CF0958265AD2}" destId="{4246BDDE-505A-4C82-939F-8B4B5A111148}" srcOrd="0" destOrd="0" presId="urn:microsoft.com/office/officeart/2005/8/layout/rings+Icon"/>
    <dgm:cxn modelId="{FC4866A9-EDA8-472F-AD7B-DA2318CF7AE4}" type="presParOf" srcId="{09F0515F-6A6A-429B-B16B-CF0958265AD2}" destId="{C29C5DA6-8816-471F-AD57-8E0F7127F3BD}" srcOrd="1" destOrd="0" presId="urn:microsoft.com/office/officeart/2005/8/layout/rings+Icon"/>
    <dgm:cxn modelId="{3D027389-0921-4E9E-AFE3-ECB3125988AC}" type="presParOf" srcId="{09F0515F-6A6A-429B-B16B-CF0958265AD2}" destId="{825B4AF3-17CE-4F32-ADBD-B270E5345059}" srcOrd="2" destOrd="0" presId="urn:microsoft.com/office/officeart/2005/8/layout/rings+Icon"/>
    <dgm:cxn modelId="{923B6FFC-8A1D-40B7-878A-DB0B0291E192}" type="presParOf" srcId="{09F0515F-6A6A-429B-B16B-CF0958265AD2}" destId="{1A91334E-AFF6-435A-AC7A-2B03116E5708}" srcOrd="3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1526C4-D17C-463B-A22C-D2AE5B47ED14}" type="doc">
      <dgm:prSet loTypeId="urn:microsoft.com/office/officeart/2005/8/layout/arrow5" loCatId="process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4900AE60-EDAA-4C8A-B8C7-8A66E952853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fr-FR" b="0" dirty="0" smtClean="0">
              <a:effectLst/>
              <a:latin typeface="Arial Narrow" panose="020B0606020202030204" pitchFamily="34" charset="0"/>
            </a:rPr>
            <a:t>Compte tenu des </a:t>
          </a:r>
          <a:r>
            <a:rPr lang="fr-FR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changements</a:t>
          </a:r>
          <a:r>
            <a:rPr lang="fr-FR" b="0" dirty="0" smtClean="0">
              <a:effectLst/>
              <a:latin typeface="Arial Narrow" panose="020B0606020202030204" pitchFamily="34" charset="0"/>
            </a:rPr>
            <a:t>, déjà mentionnés, à tous les niveaux, qui sont les </a:t>
          </a:r>
          <a:r>
            <a:rPr lang="fr-FR" b="0" dirty="0" err="1" smtClean="0">
              <a:effectLst/>
              <a:latin typeface="Arial Narrow" panose="020B0606020202030204" pitchFamily="34" charset="0"/>
            </a:rPr>
            <a:t>conséquances</a:t>
          </a:r>
          <a:r>
            <a:rPr lang="fr-FR" b="0" dirty="0" smtClean="0">
              <a:effectLst/>
              <a:latin typeface="Arial Narrow" panose="020B0606020202030204" pitchFamily="34" charset="0"/>
            </a:rPr>
            <a:t> de ces pathologies, le </a:t>
          </a:r>
          <a:r>
            <a:rPr lang="fr-FR" b="0" dirty="0" smtClean="0">
              <a:solidFill>
                <a:schemeClr val="accent6">
                  <a:lumMod val="75000"/>
                </a:schemeClr>
              </a:solidFill>
              <a:effectLst/>
              <a:latin typeface="Arial Narrow" panose="020B0606020202030204" pitchFamily="34" charset="0"/>
            </a:rPr>
            <a:t>développement de la carrière du danseur  classique ne serait pas possible </a:t>
          </a:r>
          <a:r>
            <a:rPr lang="fr-FR" b="0" dirty="0" smtClean="0">
              <a:effectLst/>
              <a:latin typeface="Arial Narrow" panose="020B0606020202030204" pitchFamily="34" charset="0"/>
            </a:rPr>
            <a:t>pour un individu affecté de </a:t>
          </a:r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TCA.</a:t>
          </a:r>
          <a:endParaRPr lang="es-E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CBF95D09-B9FB-4D48-B57F-5BD1543437A8}" type="parTrans" cxnId="{38B435E2-859D-4999-AC5F-6E2104456F3D}">
      <dgm:prSet/>
      <dgm:spPr/>
      <dgm:t>
        <a:bodyPr/>
        <a:lstStyle/>
        <a:p>
          <a:endParaRPr lang="es-ES"/>
        </a:p>
      </dgm:t>
    </dgm:pt>
    <dgm:pt modelId="{894094D9-5EF7-4F7D-AEF5-07C5ED643EF5}" type="sibTrans" cxnId="{38B435E2-859D-4999-AC5F-6E2104456F3D}">
      <dgm:prSet/>
      <dgm:spPr/>
      <dgm:t>
        <a:bodyPr/>
        <a:lstStyle/>
        <a:p>
          <a:endParaRPr lang="es-ES"/>
        </a:p>
      </dgm:t>
    </dgm:pt>
    <dgm:pt modelId="{98E51D7C-967A-4045-9C9E-855E9FB0B8E1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800" dirty="0" smtClean="0">
            <a:latin typeface="Arial Narrow" panose="020B0606020202030204" pitchFamily="34" charset="0"/>
            <a:cs typeface="Arial Nova Light" panose="020B0304020202020204" pitchFamily="34" charset="0"/>
          </a:endParaRP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800" dirty="0" smtClean="0">
              <a:latin typeface="Arial Narrow" panose="020B0606020202030204" pitchFamily="34" charset="0"/>
              <a:cs typeface="Arial Nova Light" panose="020B0304020202020204" pitchFamily="34" charset="0"/>
            </a:rPr>
            <a:t>La danse classique professionnelle a un coût énergétique élevé et nécessite des </a:t>
          </a:r>
          <a:r>
            <a:rPr lang="fr-FR" sz="1800" b="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 Nova Light" panose="020B0304020202020204" pitchFamily="34" charset="0"/>
            </a:rPr>
            <a:t>capacités physiques, cognitives et émotionnelles</a:t>
          </a:r>
          <a:r>
            <a:rPr lang="fr-FR" sz="1800" dirty="0" smtClean="0">
              <a:latin typeface="Arial Narrow" panose="020B0606020202030204" pitchFamily="34" charset="0"/>
              <a:cs typeface="Arial Nova Light" panose="020B0304020202020204" pitchFamily="34" charset="0"/>
            </a:rPr>
            <a:t>. Elle exige à l'interprète de maintenir des niveaux favorables </a:t>
          </a:r>
          <a:r>
            <a:rPr lang="fr-FR" sz="18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 Nova Light" panose="020B0304020202020204" pitchFamily="34" charset="0"/>
            </a:rPr>
            <a:t>de santé physique et mentale</a:t>
          </a:r>
          <a:r>
            <a:rPr lang="fr-FR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 Nova Light" panose="020B0304020202020204" pitchFamily="34" charset="0"/>
            </a:rPr>
            <a:t> </a:t>
          </a:r>
          <a:r>
            <a:rPr lang="fr-FR" sz="1800" dirty="0" smtClean="0">
              <a:latin typeface="Arial Narrow" panose="020B0606020202030204" pitchFamily="34" charset="0"/>
              <a:cs typeface="Arial Nova Light" panose="020B0304020202020204" pitchFamily="34" charset="0"/>
            </a:rPr>
            <a:t>pour le bon développement de ses séances d'entraînement et de ses performances.</a:t>
          </a:r>
          <a:endParaRPr lang="es-ES" sz="1600" dirty="0" smtClean="0">
            <a:solidFill>
              <a:schemeClr val="tx1"/>
            </a:solidFill>
            <a:latin typeface="Arial Narrow" panose="020B0606020202030204" pitchFamily="34" charset="0"/>
            <a:cs typeface="Arial Nova Light" panose="020B0304020202020204" pitchFamily="34" charset="0"/>
          </a:endParaRP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dirty="0" smtClean="0">
              <a:latin typeface="Arial Nova Light" panose="020B0304020202020204" pitchFamily="34" charset="0"/>
              <a:cs typeface="Arial Nova Light" panose="020B0304020202020204" pitchFamily="34" charset="0"/>
            </a:rPr>
            <a:t> </a:t>
          </a:r>
          <a:endParaRPr lang="es-ES" sz="2000" dirty="0">
            <a:latin typeface="Arial Nova Light" panose="020B0304020202020204" pitchFamily="34" charset="0"/>
            <a:ea typeface="Arial Unicode MS" panose="020B0604020202020204" pitchFamily="34" charset="-128"/>
            <a:cs typeface="Arial Nova Light" panose="020B0304020202020204" pitchFamily="34" charset="0"/>
          </a:endParaRPr>
        </a:p>
      </dgm:t>
    </dgm:pt>
    <dgm:pt modelId="{F9572F1B-3890-4740-BCDE-BAC5217BDBA1}" type="sibTrans" cxnId="{379C7E45-6D5B-4759-9420-1E99EB94305F}">
      <dgm:prSet/>
      <dgm:spPr/>
      <dgm:t>
        <a:bodyPr/>
        <a:lstStyle/>
        <a:p>
          <a:endParaRPr lang="es-ES"/>
        </a:p>
      </dgm:t>
    </dgm:pt>
    <dgm:pt modelId="{96C7CD7A-3593-4A8D-9A50-EF624ECBD9F8}" type="parTrans" cxnId="{379C7E45-6D5B-4759-9420-1E99EB94305F}">
      <dgm:prSet/>
      <dgm:spPr/>
      <dgm:t>
        <a:bodyPr/>
        <a:lstStyle/>
        <a:p>
          <a:endParaRPr lang="es-ES"/>
        </a:p>
      </dgm:t>
    </dgm:pt>
    <dgm:pt modelId="{905FD6AB-7608-46D3-84D0-A64989076D69}" type="pres">
      <dgm:prSet presAssocID="{351526C4-D17C-463B-A22C-D2AE5B47ED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4DED78-BCA2-4576-85AC-8885BAF097C2}" type="pres">
      <dgm:prSet presAssocID="{98E51D7C-967A-4045-9C9E-855E9FB0B8E1}" presName="arrow" presStyleLbl="node1" presStyleIdx="0" presStyleCnt="2" custScaleX="1372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01BBAC-475E-4A7B-B67B-2FC3137682FD}" type="pres">
      <dgm:prSet presAssocID="{4900AE60-EDAA-4C8A-B8C7-8A66E952853A}" presName="arrow" presStyleLbl="node1" presStyleIdx="1" presStyleCnt="2" custScaleX="1372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976DFF-B156-47AA-9EF7-95C5261338D8}" type="presOf" srcId="{98E51D7C-967A-4045-9C9E-855E9FB0B8E1}" destId="{564DED78-BCA2-4576-85AC-8885BAF097C2}" srcOrd="0" destOrd="0" presId="urn:microsoft.com/office/officeart/2005/8/layout/arrow5"/>
    <dgm:cxn modelId="{38B435E2-859D-4999-AC5F-6E2104456F3D}" srcId="{351526C4-D17C-463B-A22C-D2AE5B47ED14}" destId="{4900AE60-EDAA-4C8A-B8C7-8A66E952853A}" srcOrd="1" destOrd="0" parTransId="{CBF95D09-B9FB-4D48-B57F-5BD1543437A8}" sibTransId="{894094D9-5EF7-4F7D-AEF5-07C5ED643EF5}"/>
    <dgm:cxn modelId="{379C7E45-6D5B-4759-9420-1E99EB94305F}" srcId="{351526C4-D17C-463B-A22C-D2AE5B47ED14}" destId="{98E51D7C-967A-4045-9C9E-855E9FB0B8E1}" srcOrd="0" destOrd="0" parTransId="{96C7CD7A-3593-4A8D-9A50-EF624ECBD9F8}" sibTransId="{F9572F1B-3890-4740-BCDE-BAC5217BDBA1}"/>
    <dgm:cxn modelId="{053230CA-80AF-4F43-93C4-AF073654A186}" type="presOf" srcId="{351526C4-D17C-463B-A22C-D2AE5B47ED14}" destId="{905FD6AB-7608-46D3-84D0-A64989076D69}" srcOrd="0" destOrd="0" presId="urn:microsoft.com/office/officeart/2005/8/layout/arrow5"/>
    <dgm:cxn modelId="{F416958E-CE14-4E5B-9A6D-8F2D3CF6B32E}" type="presOf" srcId="{4900AE60-EDAA-4C8A-B8C7-8A66E952853A}" destId="{C401BBAC-475E-4A7B-B67B-2FC3137682FD}" srcOrd="0" destOrd="0" presId="urn:microsoft.com/office/officeart/2005/8/layout/arrow5"/>
    <dgm:cxn modelId="{7A18144B-A78A-44E1-9A97-E05FEC32603C}" type="presParOf" srcId="{905FD6AB-7608-46D3-84D0-A64989076D69}" destId="{564DED78-BCA2-4576-85AC-8885BAF097C2}" srcOrd="0" destOrd="0" presId="urn:microsoft.com/office/officeart/2005/8/layout/arrow5"/>
    <dgm:cxn modelId="{123106F2-6CA2-47BF-80F9-94B76EC695BE}" type="presParOf" srcId="{905FD6AB-7608-46D3-84D0-A64989076D69}" destId="{C401BBAC-475E-4A7B-B67B-2FC3137682F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F56B5-CA99-4F56-B135-D5FA38A9D6D0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C692B48-A485-49AD-A305-C73AEFFDB35E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latin typeface="Arial Narrow" panose="020B0606020202030204" pitchFamily="34" charset="0"/>
            </a:rPr>
            <a:t>Analyse</a:t>
          </a:r>
          <a:r>
            <a:rPr lang="es-ES" sz="1800" dirty="0" smtClean="0">
              <a:latin typeface="Arial Narrow" panose="020B0606020202030204" pitchFamily="34" charset="0"/>
            </a:rPr>
            <a:t> de la </a:t>
          </a:r>
          <a:r>
            <a:rPr lang="es-ES" sz="1800" b="1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réalité</a:t>
          </a:r>
          <a:r>
            <a:rPr lang="es-ES" sz="1800" b="1" dirty="0" smtClean="0">
              <a:solidFill>
                <a:schemeClr val="accent6"/>
              </a:solidFill>
              <a:latin typeface="Arial Narrow" panose="020B0606020202030204" pitchFamily="34" charset="0"/>
            </a:rPr>
            <a:t> </a:t>
          </a:r>
          <a:r>
            <a:rPr lang="es-ES" sz="1800" b="1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actuelle</a:t>
          </a:r>
          <a:r>
            <a:rPr lang="es-ES" sz="1800" b="1" dirty="0" smtClean="0">
              <a:solidFill>
                <a:schemeClr val="accent6"/>
              </a:solidFill>
              <a:latin typeface="Arial Narrow" panose="020B0606020202030204" pitchFamily="34" charset="0"/>
            </a:rPr>
            <a:t> </a:t>
          </a:r>
          <a:r>
            <a:rPr lang="es-ES" sz="1800" dirty="0" smtClean="0">
              <a:latin typeface="Arial Narrow" panose="020B0606020202030204" pitchFamily="34" charset="0"/>
            </a:rPr>
            <a:t>des </a:t>
          </a:r>
          <a:r>
            <a:rPr lang="es-ES" sz="1800" dirty="0" err="1" smtClean="0">
              <a:latin typeface="Arial Narrow" panose="020B0606020202030204" pitchFamily="34" charset="0"/>
            </a:rPr>
            <a:t>troubles</a:t>
          </a:r>
          <a:r>
            <a:rPr lang="es-ES" sz="1800" dirty="0" smtClean="0">
              <a:latin typeface="Arial Narrow" panose="020B0606020202030204" pitchFamily="34" charset="0"/>
            </a:rPr>
            <a:t> de </a:t>
          </a:r>
          <a:r>
            <a:rPr lang="es-ES" sz="1800" dirty="0" err="1" smtClean="0">
              <a:latin typeface="Arial Narrow" panose="020B0606020202030204" pitchFamily="34" charset="0"/>
            </a:rPr>
            <a:t>l'alimentation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</a:rPr>
            <a:t>dans</a:t>
          </a:r>
          <a:r>
            <a:rPr lang="es-ES" sz="1800" dirty="0" smtClean="0">
              <a:latin typeface="Arial Narrow" panose="020B0606020202030204" pitchFamily="34" charset="0"/>
            </a:rPr>
            <a:t> le </a:t>
          </a:r>
          <a:r>
            <a:rPr lang="es-ES" sz="1800" dirty="0" err="1" smtClean="0">
              <a:latin typeface="Arial Narrow" panose="020B0606020202030204" pitchFamily="34" charset="0"/>
            </a:rPr>
            <a:t>domaine</a:t>
          </a:r>
          <a:r>
            <a:rPr lang="es-ES" sz="1800" dirty="0" smtClean="0">
              <a:latin typeface="Arial Narrow" panose="020B0606020202030204" pitchFamily="34" charset="0"/>
            </a:rPr>
            <a:t> de la </a:t>
          </a:r>
          <a:r>
            <a:rPr lang="es-ES" sz="1800" dirty="0" err="1" smtClean="0">
              <a:latin typeface="Arial Narrow" panose="020B0606020202030204" pitchFamily="34" charset="0"/>
            </a:rPr>
            <a:t>danse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</a:rPr>
            <a:t>classique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</a:rPr>
            <a:t>professionnelle</a:t>
          </a:r>
          <a:r>
            <a:rPr lang="es-ES" sz="1800" dirty="0" smtClean="0">
              <a:latin typeface="Arial Narrow" panose="020B0606020202030204" pitchFamily="34" charset="0"/>
            </a:rPr>
            <a:t>, en </a:t>
          </a:r>
          <a:r>
            <a:rPr lang="es-ES" sz="1800" dirty="0" err="1" smtClean="0">
              <a:latin typeface="Arial Narrow" panose="020B0606020202030204" pitchFamily="34" charset="0"/>
            </a:rPr>
            <a:t>tant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</a:rPr>
            <a:t>qu'activité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</a:rPr>
            <a:t>physique</a:t>
          </a:r>
          <a:r>
            <a:rPr lang="es-ES" sz="1800" dirty="0" smtClean="0">
              <a:latin typeface="Arial Narrow" panose="020B0606020202030204" pitchFamily="34" charset="0"/>
            </a:rPr>
            <a:t> et </a:t>
          </a:r>
          <a:r>
            <a:rPr lang="es-ES" sz="1800" dirty="0" err="1" smtClean="0">
              <a:latin typeface="Arial Narrow" panose="020B0606020202030204" pitchFamily="34" charset="0"/>
            </a:rPr>
            <a:t>artistique</a:t>
          </a:r>
          <a:r>
            <a:rPr lang="es-ES" sz="1800" dirty="0" smtClean="0">
              <a:latin typeface="Arial Narrow" panose="020B0606020202030204" pitchFamily="34" charset="0"/>
            </a:rPr>
            <a:t> de </a:t>
          </a:r>
          <a:r>
            <a:rPr lang="es-ES" sz="1800" dirty="0" err="1" smtClean="0">
              <a:latin typeface="Arial Narrow" panose="020B0606020202030204" pitchFamily="34" charset="0"/>
            </a:rPr>
            <a:t>haut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</a:rPr>
            <a:t>niveaux</a:t>
          </a:r>
          <a:r>
            <a:rPr lang="es-ES" sz="1800" dirty="0" smtClean="0">
              <a:latin typeface="Arial Narrow" panose="020B0606020202030204" pitchFamily="34" charset="0"/>
            </a:rPr>
            <a:t>.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dirty="0"/>
        </a:p>
      </dgm:t>
    </dgm:pt>
    <dgm:pt modelId="{09B6149D-0135-42D1-8FFD-86F02B4BA895}" type="parTrans" cxnId="{DBC90E74-E8B3-428A-800C-FE197F62150F}">
      <dgm:prSet/>
      <dgm:spPr/>
      <dgm:t>
        <a:bodyPr/>
        <a:lstStyle/>
        <a:p>
          <a:endParaRPr lang="es-ES"/>
        </a:p>
      </dgm:t>
    </dgm:pt>
    <dgm:pt modelId="{9159ECF6-AF5C-4244-B0A8-1BF642908B06}" type="sibTrans" cxnId="{DBC90E74-E8B3-428A-800C-FE197F62150F}">
      <dgm:prSet/>
      <dgm:spPr/>
      <dgm:t>
        <a:bodyPr/>
        <a:lstStyle/>
        <a:p>
          <a:endParaRPr lang="es-ES"/>
        </a:p>
      </dgm:t>
    </dgm:pt>
    <dgm:pt modelId="{82979A64-89CE-47CC-A8C7-E6757DD3B1AA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>
              <a:latin typeface="Arial Narrow" panose="020B0606020202030204" pitchFamily="34" charset="0"/>
            </a:rPr>
            <a:t>Le </a:t>
          </a:r>
          <a:r>
            <a:rPr lang="es-ES" dirty="0" err="1" smtClean="0">
              <a:latin typeface="Arial Narrow" panose="020B0606020202030204" pitchFamily="34" charset="0"/>
            </a:rPr>
            <a:t>danseur</a:t>
          </a:r>
          <a:r>
            <a:rPr lang="es-ES" dirty="0" smtClean="0">
              <a:latin typeface="Arial Narrow" panose="020B0606020202030204" pitchFamily="34" charset="0"/>
            </a:rPr>
            <a:t> </a:t>
          </a:r>
          <a:r>
            <a:rPr lang="es-ES" dirty="0" err="1" smtClean="0">
              <a:latin typeface="Arial Narrow" panose="020B0606020202030204" pitchFamily="34" charset="0"/>
            </a:rPr>
            <a:t>classique</a:t>
          </a:r>
          <a:r>
            <a:rPr lang="es-ES" dirty="0" smtClean="0">
              <a:latin typeface="Arial Narrow" panose="020B0606020202030204" pitchFamily="34" charset="0"/>
            </a:rPr>
            <a:t> </a:t>
          </a:r>
          <a:r>
            <a:rPr lang="es-ES" dirty="0" err="1" smtClean="0">
              <a:latin typeface="Arial Narrow" panose="020B0606020202030204" pitchFamily="34" charset="0"/>
            </a:rPr>
            <a:t>professionnel</a:t>
          </a:r>
          <a:r>
            <a:rPr lang="es-ES" dirty="0" smtClean="0">
              <a:latin typeface="Arial Narrow" panose="020B0606020202030204" pitchFamily="34" charset="0"/>
            </a:rPr>
            <a:t>, bien </a:t>
          </a:r>
          <a:r>
            <a:rPr lang="es-ES" dirty="0" err="1" smtClean="0">
              <a:latin typeface="Arial Narrow" panose="020B0606020202030204" pitchFamily="34" charset="0"/>
            </a:rPr>
            <a:t>qu'ayant</a:t>
          </a:r>
          <a:r>
            <a:rPr lang="es-ES" dirty="0" smtClean="0">
              <a:latin typeface="Arial Narrow" panose="020B0606020202030204" pitchFamily="34" charset="0"/>
            </a:rPr>
            <a:t> un </a:t>
          </a:r>
          <a:r>
            <a:rPr lang="es-ES" dirty="0" err="1" smtClean="0">
              <a:latin typeface="Arial Narrow" panose="020B0606020202030204" pitchFamily="34" charset="0"/>
            </a:rPr>
            <a:t>profil</a:t>
          </a:r>
          <a:r>
            <a:rPr lang="es-ES" dirty="0" smtClean="0">
              <a:latin typeface="Arial Narrow" panose="020B0606020202030204" pitchFamily="34" charset="0"/>
            </a:rPr>
            <a:t> favorable </a:t>
          </a:r>
          <a:r>
            <a:rPr lang="es-ES" dirty="0" err="1" smtClean="0">
              <a:latin typeface="Arial Narrow" panose="020B0606020202030204" pitchFamily="34" charset="0"/>
            </a:rPr>
            <a:t>aux</a:t>
          </a:r>
          <a:r>
            <a:rPr lang="es-ES" dirty="0" smtClean="0">
              <a:latin typeface="Arial Narrow" panose="020B0606020202030204" pitchFamily="34" charset="0"/>
            </a:rPr>
            <a:t> </a:t>
          </a:r>
          <a:r>
            <a:rPr lang="es-ES" dirty="0" err="1" smtClean="0">
              <a:latin typeface="Arial Narrow" panose="020B0606020202030204" pitchFamily="34" charset="0"/>
            </a:rPr>
            <a:t>pathologies</a:t>
          </a:r>
          <a:r>
            <a:rPr lang="es-ES" dirty="0" smtClean="0">
              <a:latin typeface="Arial Narrow" panose="020B0606020202030204" pitchFamily="34" charset="0"/>
            </a:rPr>
            <a:t>  de </a:t>
          </a:r>
          <a:r>
            <a:rPr lang="es-ES" dirty="0" err="1" smtClean="0">
              <a:latin typeface="Arial Narrow" panose="020B0606020202030204" pitchFamily="34" charset="0"/>
            </a:rPr>
            <a:t>type</a:t>
          </a:r>
          <a:r>
            <a:rPr lang="es-ES" dirty="0" smtClean="0">
              <a:latin typeface="Arial Narrow" panose="020B0606020202030204" pitchFamily="34" charset="0"/>
            </a:rPr>
            <a:t> TCA,  </a:t>
          </a:r>
          <a:r>
            <a:rPr lang="es-ES" b="1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ne</a:t>
          </a:r>
          <a:r>
            <a:rPr lang="es-ES" b="1" dirty="0" smtClean="0">
              <a:solidFill>
                <a:schemeClr val="accent6"/>
              </a:solidFill>
              <a:latin typeface="Arial Narrow" panose="020B0606020202030204" pitchFamily="34" charset="0"/>
            </a:rPr>
            <a:t> </a:t>
          </a:r>
          <a:r>
            <a:rPr lang="es-ES" b="1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présente</a:t>
          </a:r>
          <a:r>
            <a:rPr lang="es-ES" b="1" dirty="0" smtClean="0">
              <a:solidFill>
                <a:schemeClr val="accent6"/>
              </a:solidFill>
              <a:latin typeface="Arial Narrow" panose="020B0606020202030204" pitchFamily="34" charset="0"/>
            </a:rPr>
            <a:t> </a:t>
          </a:r>
          <a:r>
            <a:rPr lang="es-ES" b="1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pas</a:t>
          </a:r>
          <a:r>
            <a:rPr lang="es-ES" b="1" dirty="0" smtClean="0">
              <a:solidFill>
                <a:schemeClr val="accent6"/>
              </a:solidFill>
              <a:latin typeface="Arial Narrow" panose="020B0606020202030204" pitchFamily="34" charset="0"/>
            </a:rPr>
            <a:t> de </a:t>
          </a:r>
          <a:r>
            <a:rPr lang="es-ES" b="1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troubles</a:t>
          </a:r>
          <a:r>
            <a:rPr lang="es-ES" b="1" dirty="0" smtClean="0">
              <a:solidFill>
                <a:schemeClr val="accent6"/>
              </a:solidFill>
              <a:latin typeface="Arial Narrow" panose="020B0606020202030204" pitchFamily="34" charset="0"/>
            </a:rPr>
            <a:t> </a:t>
          </a:r>
          <a:r>
            <a:rPr lang="es-ES" b="1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alimentaires</a:t>
          </a:r>
          <a:r>
            <a:rPr lang="es-ES" dirty="0" smtClean="0">
              <a:latin typeface="Arial Narrow" panose="020B0606020202030204" pitchFamily="34" charset="0"/>
            </a:rPr>
            <a:t> </a:t>
          </a:r>
          <a:r>
            <a:rPr lang="es-ES" dirty="0" err="1" smtClean="0">
              <a:latin typeface="Arial Narrow" panose="020B0606020202030204" pitchFamily="34" charset="0"/>
            </a:rPr>
            <a:t>représentatifs</a:t>
          </a:r>
          <a:r>
            <a:rPr lang="es-ES" dirty="0" smtClean="0">
              <a:latin typeface="Arial Narrow" panose="020B0606020202030204" pitchFamily="34" charset="0"/>
            </a:rPr>
            <a:t> </a:t>
          </a:r>
          <a:r>
            <a:rPr lang="es-ES" dirty="0" err="1" smtClean="0">
              <a:latin typeface="Arial Narrow" panose="020B0606020202030204" pitchFamily="34" charset="0"/>
            </a:rPr>
            <a:t>ou</a:t>
          </a:r>
          <a:r>
            <a:rPr lang="es-ES" dirty="0" smtClean="0">
              <a:latin typeface="Arial Narrow" panose="020B0606020202030204" pitchFamily="34" charset="0"/>
            </a:rPr>
            <a:t> </a:t>
          </a:r>
          <a:r>
            <a:rPr lang="es-ES" dirty="0" err="1" smtClean="0">
              <a:latin typeface="Arial Narrow" panose="020B0606020202030204" pitchFamily="34" charset="0"/>
            </a:rPr>
            <a:t>concluants</a:t>
          </a:r>
          <a:r>
            <a:rPr lang="es-ES" dirty="0" smtClean="0">
              <a:latin typeface="Arial Narrow" panose="020B0606020202030204" pitchFamily="34" charset="0"/>
            </a:rPr>
            <a:t>.</a:t>
          </a:r>
        </a:p>
        <a:p>
          <a:pPr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dirty="0"/>
        </a:p>
      </dgm:t>
    </dgm:pt>
    <dgm:pt modelId="{A56B4C5F-15AD-45C4-A07F-46364A44856F}" type="parTrans" cxnId="{F2355AE9-DABD-43B4-BD60-1361897C0D87}">
      <dgm:prSet/>
      <dgm:spPr/>
      <dgm:t>
        <a:bodyPr/>
        <a:lstStyle/>
        <a:p>
          <a:endParaRPr lang="es-ES"/>
        </a:p>
      </dgm:t>
    </dgm:pt>
    <dgm:pt modelId="{2226BC55-176A-45D7-8C10-E22F8A2F4814}" type="sibTrans" cxnId="{F2355AE9-DABD-43B4-BD60-1361897C0D87}">
      <dgm:prSet/>
      <dgm:spPr/>
      <dgm:t>
        <a:bodyPr/>
        <a:lstStyle/>
        <a:p>
          <a:endParaRPr lang="es-ES"/>
        </a:p>
      </dgm:t>
    </dgm:pt>
    <dgm:pt modelId="{DE6B722F-ECC2-44CC-B9BD-6BBC2525840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600" dirty="0" smtClean="0"/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dirty="0" err="1" smtClean="0">
              <a:latin typeface="Arial Narrow" panose="020B0606020202030204" pitchFamily="34" charset="0"/>
            </a:rPr>
            <a:t>Compte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</a:rPr>
            <a:t>tenu</a:t>
          </a:r>
          <a:r>
            <a:rPr lang="es-ES" sz="1800" dirty="0" smtClean="0">
              <a:latin typeface="Arial Narrow" panose="020B0606020202030204" pitchFamily="34" charset="0"/>
            </a:rPr>
            <a:t> du </a:t>
          </a:r>
          <a:r>
            <a:rPr lang="es-ES" sz="1800" dirty="0" err="1" smtClean="0">
              <a:latin typeface="Arial Narrow" panose="020B0606020202030204" pitchFamily="34" charset="0"/>
            </a:rPr>
            <a:t>niveau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</a:rPr>
            <a:t>élevé</a:t>
          </a:r>
          <a:r>
            <a:rPr lang="es-ES" sz="1800" dirty="0" smtClean="0">
              <a:latin typeface="Arial Narrow" panose="020B0606020202030204" pitchFamily="34" charset="0"/>
            </a:rPr>
            <a:t> de performance </a:t>
          </a:r>
          <a:r>
            <a:rPr lang="es-ES" sz="1800" dirty="0" err="1" smtClean="0">
              <a:latin typeface="Arial Narrow" panose="020B0606020202030204" pitchFamily="34" charset="0"/>
            </a:rPr>
            <a:t>physique</a:t>
          </a:r>
          <a:r>
            <a:rPr lang="es-ES" sz="1800" dirty="0" smtClean="0">
              <a:latin typeface="Arial Narrow" panose="020B0606020202030204" pitchFamily="34" charset="0"/>
            </a:rPr>
            <a:t> et </a:t>
          </a:r>
          <a:r>
            <a:rPr lang="es-ES" sz="1800" dirty="0" err="1" smtClean="0">
              <a:latin typeface="Arial Narrow" panose="020B0606020202030204" pitchFamily="34" charset="0"/>
            </a:rPr>
            <a:t>psychologique</a:t>
          </a:r>
          <a:r>
            <a:rPr lang="es-ES" sz="1800" dirty="0" smtClean="0">
              <a:latin typeface="Arial Narrow" panose="020B0606020202030204" pitchFamily="34" charset="0"/>
            </a:rPr>
            <a:t> que </a:t>
          </a:r>
          <a:r>
            <a:rPr lang="es-ES" sz="1800" dirty="0" err="1" smtClean="0">
              <a:latin typeface="Arial Narrow" panose="020B0606020202030204" pitchFamily="34" charset="0"/>
            </a:rPr>
            <a:t>cette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</a:rPr>
            <a:t>profession</a:t>
          </a:r>
          <a:r>
            <a:rPr lang="es-ES" sz="1800" dirty="0" smtClean="0">
              <a:latin typeface="Arial Narrow" panose="020B0606020202030204" pitchFamily="34" charset="0"/>
            </a:rPr>
            <a:t> exige, elle </a:t>
          </a:r>
          <a:r>
            <a:rPr lang="es-ES" sz="1800" dirty="0" err="1" smtClean="0">
              <a:latin typeface="Arial Narrow" panose="020B0606020202030204" pitchFamily="34" charset="0"/>
            </a:rPr>
            <a:t>est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b="1" dirty="0" smtClean="0">
              <a:solidFill>
                <a:schemeClr val="accent6"/>
              </a:solidFill>
              <a:latin typeface="Arial Narrow" panose="020B0606020202030204" pitchFamily="34" charset="0"/>
            </a:rPr>
            <a:t>incompatible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</a:rPr>
            <a:t>avec</a:t>
          </a:r>
          <a:r>
            <a:rPr lang="es-ES" sz="1800" dirty="0" smtClean="0">
              <a:latin typeface="Arial Narrow" panose="020B0606020202030204" pitchFamily="34" charset="0"/>
            </a:rPr>
            <a:t> les </a:t>
          </a:r>
          <a:r>
            <a:rPr lang="es-ES" sz="1800" dirty="0" err="1" smtClean="0">
              <a:latin typeface="Arial Narrow" panose="020B0606020202030204" pitchFamily="34" charset="0"/>
            </a:rPr>
            <a:t>caractéristiques</a:t>
          </a:r>
          <a:r>
            <a:rPr lang="es-ES" sz="1800" dirty="0" smtClean="0">
              <a:latin typeface="Arial Narrow" panose="020B0606020202030204" pitchFamily="34" charset="0"/>
            </a:rPr>
            <a:t> et </a:t>
          </a:r>
          <a:r>
            <a:rPr lang="es-ES" sz="1800" dirty="0" err="1" smtClean="0">
              <a:latin typeface="Arial Narrow" panose="020B0606020202030204" pitchFamily="34" charset="0"/>
            </a:rPr>
            <a:t>l'état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</a:rPr>
            <a:t>d'un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</a:rPr>
            <a:t>sujet</a:t>
          </a:r>
          <a:r>
            <a:rPr lang="es-ES" sz="1800" dirty="0" smtClean="0">
              <a:latin typeface="Arial Narrow" panose="020B0606020202030204" pitchFamily="34" charset="0"/>
            </a:rPr>
            <a:t> </a:t>
          </a:r>
          <a:r>
            <a:rPr lang="es-ES" sz="1800" dirty="0" err="1" smtClean="0">
              <a:latin typeface="Arial Narrow" panose="020B0606020202030204" pitchFamily="34" charset="0"/>
            </a:rPr>
            <a:t>souffrant</a:t>
          </a:r>
          <a:r>
            <a:rPr lang="es-ES" sz="1800" dirty="0" smtClean="0">
              <a:latin typeface="Arial Narrow" panose="020B0606020202030204" pitchFamily="34" charset="0"/>
            </a:rPr>
            <a:t> de TCA.</a:t>
          </a:r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dirty="0">
            <a:latin typeface="Arial Narrow" panose="020B0606020202030204" pitchFamily="34" charset="0"/>
          </a:endParaRPr>
        </a:p>
      </dgm:t>
    </dgm:pt>
    <dgm:pt modelId="{FC4286CE-CF94-4636-9FC8-A76DDF2D3A30}" type="parTrans" cxnId="{000E4F19-C33B-4D07-8D3D-D44FB4A8E4D1}">
      <dgm:prSet/>
      <dgm:spPr/>
      <dgm:t>
        <a:bodyPr/>
        <a:lstStyle/>
        <a:p>
          <a:endParaRPr lang="es-ES"/>
        </a:p>
      </dgm:t>
    </dgm:pt>
    <dgm:pt modelId="{BB71E218-FA82-4F87-883E-367FF13D9657}" type="sibTrans" cxnId="{000E4F19-C33B-4D07-8D3D-D44FB4A8E4D1}">
      <dgm:prSet/>
      <dgm:spPr/>
      <dgm:t>
        <a:bodyPr/>
        <a:lstStyle/>
        <a:p>
          <a:endParaRPr lang="es-ES"/>
        </a:p>
      </dgm:t>
    </dgm:pt>
    <dgm:pt modelId="{0EF90465-AA6E-4A80-9E71-C75BCCCF1614}">
      <dgm:prSet/>
      <dgm:spPr/>
      <dgm:t>
        <a:bodyPr/>
        <a:lstStyle/>
        <a:p>
          <a:pPr marL="114300" indent="0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sz="1100" dirty="0"/>
        </a:p>
      </dgm:t>
    </dgm:pt>
    <dgm:pt modelId="{F4C79C5A-2AD0-41A0-9580-4C79A6D56D4B}" type="parTrans" cxnId="{DD81EB92-106A-4FEE-91D8-88E393C96DCD}">
      <dgm:prSet/>
      <dgm:spPr/>
      <dgm:t>
        <a:bodyPr/>
        <a:lstStyle/>
        <a:p>
          <a:endParaRPr lang="es-ES"/>
        </a:p>
      </dgm:t>
    </dgm:pt>
    <dgm:pt modelId="{F724C74A-2605-442D-9BFE-895357C29E96}" type="sibTrans" cxnId="{DD81EB92-106A-4FEE-91D8-88E393C96DCD}">
      <dgm:prSet/>
      <dgm:spPr/>
      <dgm:t>
        <a:bodyPr/>
        <a:lstStyle/>
        <a:p>
          <a:endParaRPr lang="es-ES"/>
        </a:p>
      </dgm:t>
    </dgm:pt>
    <dgm:pt modelId="{AE03A7C0-D78C-4517-98BD-E3E6C870DE88}">
      <dgm:prSet/>
      <dgm:spPr/>
      <dgm:t>
        <a:bodyPr/>
        <a:lstStyle/>
        <a:p>
          <a:pPr marL="114300" indent="0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ES" sz="1100" dirty="0"/>
        </a:p>
      </dgm:t>
    </dgm:pt>
    <dgm:pt modelId="{D7F75807-BE6A-4774-AB5D-736ED3137779}" type="parTrans" cxnId="{6D0D7485-98A4-4108-B683-A5D5A09BB12E}">
      <dgm:prSet/>
      <dgm:spPr/>
      <dgm:t>
        <a:bodyPr/>
        <a:lstStyle/>
        <a:p>
          <a:endParaRPr lang="es-ES"/>
        </a:p>
      </dgm:t>
    </dgm:pt>
    <dgm:pt modelId="{BAE71083-E84F-4A6D-9E99-26CDD029BF98}" type="sibTrans" cxnId="{6D0D7485-98A4-4108-B683-A5D5A09BB12E}">
      <dgm:prSet/>
      <dgm:spPr/>
      <dgm:t>
        <a:bodyPr/>
        <a:lstStyle/>
        <a:p>
          <a:endParaRPr lang="es-ES"/>
        </a:p>
      </dgm:t>
    </dgm:pt>
    <dgm:pt modelId="{9A0C2B28-5780-4010-9F1B-ED7454D317BF}" type="pres">
      <dgm:prSet presAssocID="{43DF56B5-CA99-4F56-B135-D5FA38A9D6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8413C51-9C8B-4311-8E33-C587DAF47EE1}" type="pres">
      <dgm:prSet presAssocID="{43DF56B5-CA99-4F56-B135-D5FA38A9D6D0}" presName="Name1" presStyleCnt="0"/>
      <dgm:spPr/>
    </dgm:pt>
    <dgm:pt modelId="{EE5FDA8C-B057-4B47-A52C-CF43286F0473}" type="pres">
      <dgm:prSet presAssocID="{43DF56B5-CA99-4F56-B135-D5FA38A9D6D0}" presName="cycle" presStyleCnt="0"/>
      <dgm:spPr/>
    </dgm:pt>
    <dgm:pt modelId="{C2BAC39D-C4DA-4A9F-AFD6-CB95464B9F86}" type="pres">
      <dgm:prSet presAssocID="{43DF56B5-CA99-4F56-B135-D5FA38A9D6D0}" presName="srcNode" presStyleLbl="node1" presStyleIdx="0" presStyleCnt="3"/>
      <dgm:spPr/>
    </dgm:pt>
    <dgm:pt modelId="{B4554DBE-FB68-41E9-BBE8-AAA6EFE648A7}" type="pres">
      <dgm:prSet presAssocID="{43DF56B5-CA99-4F56-B135-D5FA38A9D6D0}" presName="conn" presStyleLbl="parChTrans1D2" presStyleIdx="0" presStyleCnt="1"/>
      <dgm:spPr/>
      <dgm:t>
        <a:bodyPr/>
        <a:lstStyle/>
        <a:p>
          <a:endParaRPr lang="es-ES"/>
        </a:p>
      </dgm:t>
    </dgm:pt>
    <dgm:pt modelId="{2F2750F0-D656-49B7-AC7F-00831035F56F}" type="pres">
      <dgm:prSet presAssocID="{43DF56B5-CA99-4F56-B135-D5FA38A9D6D0}" presName="extraNode" presStyleLbl="node1" presStyleIdx="0" presStyleCnt="3"/>
      <dgm:spPr/>
    </dgm:pt>
    <dgm:pt modelId="{BF71ECC8-7E4A-40DD-8147-3DF24B856E83}" type="pres">
      <dgm:prSet presAssocID="{43DF56B5-CA99-4F56-B135-D5FA38A9D6D0}" presName="dstNode" presStyleLbl="node1" presStyleIdx="0" presStyleCnt="3"/>
      <dgm:spPr/>
    </dgm:pt>
    <dgm:pt modelId="{63B6FD33-C486-4C49-8FFF-616F351EA070}" type="pres">
      <dgm:prSet presAssocID="{0C692B48-A485-49AD-A305-C73AEFFDB35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5F6325-5B25-4D54-B1DE-4D2554868ADE}" type="pres">
      <dgm:prSet presAssocID="{0C692B48-A485-49AD-A305-C73AEFFDB35E}" presName="accent_1" presStyleCnt="0"/>
      <dgm:spPr/>
    </dgm:pt>
    <dgm:pt modelId="{9F0D52E6-7D59-4456-808B-2476B152C43A}" type="pres">
      <dgm:prSet presAssocID="{0C692B48-A485-49AD-A305-C73AEFFDB35E}" presName="accentRepeatNode" presStyleLbl="solidFgAcc1" presStyleIdx="0" presStyleCnt="3" custScaleX="67622" custScaleY="63471"/>
      <dgm:spPr/>
    </dgm:pt>
    <dgm:pt modelId="{7F115731-0D18-4BA1-A5AC-71F6DD8A576E}" type="pres">
      <dgm:prSet presAssocID="{82979A64-89CE-47CC-A8C7-E6757DD3B1A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8663A9-040D-4A97-A0CD-BC3408EA130B}" type="pres">
      <dgm:prSet presAssocID="{82979A64-89CE-47CC-A8C7-E6757DD3B1AA}" presName="accent_2" presStyleCnt="0"/>
      <dgm:spPr/>
    </dgm:pt>
    <dgm:pt modelId="{E88625CC-0105-4C46-B3E0-C2CCB7727B8B}" type="pres">
      <dgm:prSet presAssocID="{82979A64-89CE-47CC-A8C7-E6757DD3B1AA}" presName="accentRepeatNode" presStyleLbl="solidFgAcc1" presStyleIdx="1" presStyleCnt="3" custScaleX="69016" custScaleY="65255"/>
      <dgm:spPr/>
    </dgm:pt>
    <dgm:pt modelId="{6B8C2789-9511-4738-B49B-9893728B8219}" type="pres">
      <dgm:prSet presAssocID="{DE6B722F-ECC2-44CC-B9BD-6BBC2525840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B70B34-88F9-499A-905E-66527AAD24AF}" type="pres">
      <dgm:prSet presAssocID="{DE6B722F-ECC2-44CC-B9BD-6BBC2525840D}" presName="accent_3" presStyleCnt="0"/>
      <dgm:spPr/>
    </dgm:pt>
    <dgm:pt modelId="{994A93DC-93E0-494B-BE3E-0337ED694CA3}" type="pres">
      <dgm:prSet presAssocID="{DE6B722F-ECC2-44CC-B9BD-6BBC2525840D}" presName="accentRepeatNode" presStyleLbl="solidFgAcc1" presStyleIdx="2" presStyleCnt="3" custScaleX="68154" custScaleY="67040"/>
      <dgm:spPr/>
    </dgm:pt>
  </dgm:ptLst>
  <dgm:cxnLst>
    <dgm:cxn modelId="{DBC90E74-E8B3-428A-800C-FE197F62150F}" srcId="{43DF56B5-CA99-4F56-B135-D5FA38A9D6D0}" destId="{0C692B48-A485-49AD-A305-C73AEFFDB35E}" srcOrd="0" destOrd="0" parTransId="{09B6149D-0135-42D1-8FFD-86F02B4BA895}" sibTransId="{9159ECF6-AF5C-4244-B0A8-1BF642908B06}"/>
    <dgm:cxn modelId="{EA324E1A-EC40-4CB1-BB61-3EA3DD08DDE1}" type="presOf" srcId="{DE6B722F-ECC2-44CC-B9BD-6BBC2525840D}" destId="{6B8C2789-9511-4738-B49B-9893728B8219}" srcOrd="0" destOrd="0" presId="urn:microsoft.com/office/officeart/2008/layout/VerticalCurvedList"/>
    <dgm:cxn modelId="{F2355AE9-DABD-43B4-BD60-1361897C0D87}" srcId="{43DF56B5-CA99-4F56-B135-D5FA38A9D6D0}" destId="{82979A64-89CE-47CC-A8C7-E6757DD3B1AA}" srcOrd="1" destOrd="0" parTransId="{A56B4C5F-15AD-45C4-A07F-46364A44856F}" sibTransId="{2226BC55-176A-45D7-8C10-E22F8A2F4814}"/>
    <dgm:cxn modelId="{D3191B8F-DE4E-443A-995C-1960B182CB18}" type="presOf" srcId="{AE03A7C0-D78C-4517-98BD-E3E6C870DE88}" destId="{6B8C2789-9511-4738-B49B-9893728B8219}" srcOrd="0" destOrd="2" presId="urn:microsoft.com/office/officeart/2008/layout/VerticalCurvedList"/>
    <dgm:cxn modelId="{000E4F19-C33B-4D07-8D3D-D44FB4A8E4D1}" srcId="{43DF56B5-CA99-4F56-B135-D5FA38A9D6D0}" destId="{DE6B722F-ECC2-44CC-B9BD-6BBC2525840D}" srcOrd="2" destOrd="0" parTransId="{FC4286CE-CF94-4636-9FC8-A76DDF2D3A30}" sibTransId="{BB71E218-FA82-4F87-883E-367FF13D9657}"/>
    <dgm:cxn modelId="{E333959E-D9BC-40ED-9A4D-49829953A5B5}" type="presOf" srcId="{0EF90465-AA6E-4A80-9E71-C75BCCCF1614}" destId="{6B8C2789-9511-4738-B49B-9893728B8219}" srcOrd="0" destOrd="1" presId="urn:microsoft.com/office/officeart/2008/layout/VerticalCurvedList"/>
    <dgm:cxn modelId="{DD81EB92-106A-4FEE-91D8-88E393C96DCD}" srcId="{DE6B722F-ECC2-44CC-B9BD-6BBC2525840D}" destId="{0EF90465-AA6E-4A80-9E71-C75BCCCF1614}" srcOrd="0" destOrd="0" parTransId="{F4C79C5A-2AD0-41A0-9580-4C79A6D56D4B}" sibTransId="{F724C74A-2605-442D-9BFE-895357C29E96}"/>
    <dgm:cxn modelId="{6D0D7485-98A4-4108-B683-A5D5A09BB12E}" srcId="{DE6B722F-ECC2-44CC-B9BD-6BBC2525840D}" destId="{AE03A7C0-D78C-4517-98BD-E3E6C870DE88}" srcOrd="1" destOrd="0" parTransId="{D7F75807-BE6A-4774-AB5D-736ED3137779}" sibTransId="{BAE71083-E84F-4A6D-9E99-26CDD029BF98}"/>
    <dgm:cxn modelId="{737ACADD-4306-43F6-BD3F-54CE77213F35}" type="presOf" srcId="{43DF56B5-CA99-4F56-B135-D5FA38A9D6D0}" destId="{9A0C2B28-5780-4010-9F1B-ED7454D317BF}" srcOrd="0" destOrd="0" presId="urn:microsoft.com/office/officeart/2008/layout/VerticalCurvedList"/>
    <dgm:cxn modelId="{8A93CBDE-BEC1-450F-A6E1-64998831E7EC}" type="presOf" srcId="{0C692B48-A485-49AD-A305-C73AEFFDB35E}" destId="{63B6FD33-C486-4C49-8FFF-616F351EA070}" srcOrd="0" destOrd="0" presId="urn:microsoft.com/office/officeart/2008/layout/VerticalCurvedList"/>
    <dgm:cxn modelId="{1E71659A-4C00-40EC-A3B3-04039FAF7EE3}" type="presOf" srcId="{9159ECF6-AF5C-4244-B0A8-1BF642908B06}" destId="{B4554DBE-FB68-41E9-BBE8-AAA6EFE648A7}" srcOrd="0" destOrd="0" presId="urn:microsoft.com/office/officeart/2008/layout/VerticalCurvedList"/>
    <dgm:cxn modelId="{A914C824-CC7F-412E-A7C5-DCD4AA00CCB5}" type="presOf" srcId="{82979A64-89CE-47CC-A8C7-E6757DD3B1AA}" destId="{7F115731-0D18-4BA1-A5AC-71F6DD8A576E}" srcOrd="0" destOrd="0" presId="urn:microsoft.com/office/officeart/2008/layout/VerticalCurvedList"/>
    <dgm:cxn modelId="{7D938FD6-3E71-41E3-80B0-AFC7508B4FA5}" type="presParOf" srcId="{9A0C2B28-5780-4010-9F1B-ED7454D317BF}" destId="{78413C51-9C8B-4311-8E33-C587DAF47EE1}" srcOrd="0" destOrd="0" presId="urn:microsoft.com/office/officeart/2008/layout/VerticalCurvedList"/>
    <dgm:cxn modelId="{6DED7FCE-691B-4509-80A7-3880A801364D}" type="presParOf" srcId="{78413C51-9C8B-4311-8E33-C587DAF47EE1}" destId="{EE5FDA8C-B057-4B47-A52C-CF43286F0473}" srcOrd="0" destOrd="0" presId="urn:microsoft.com/office/officeart/2008/layout/VerticalCurvedList"/>
    <dgm:cxn modelId="{297742CB-7B2B-43CB-BFBF-7FAFAB808206}" type="presParOf" srcId="{EE5FDA8C-B057-4B47-A52C-CF43286F0473}" destId="{C2BAC39D-C4DA-4A9F-AFD6-CB95464B9F86}" srcOrd="0" destOrd="0" presId="urn:microsoft.com/office/officeart/2008/layout/VerticalCurvedList"/>
    <dgm:cxn modelId="{F7AC514F-C005-4B23-BC8C-8D901E4BE8DE}" type="presParOf" srcId="{EE5FDA8C-B057-4B47-A52C-CF43286F0473}" destId="{B4554DBE-FB68-41E9-BBE8-AAA6EFE648A7}" srcOrd="1" destOrd="0" presId="urn:microsoft.com/office/officeart/2008/layout/VerticalCurvedList"/>
    <dgm:cxn modelId="{4B700760-72A6-4D3C-9F2A-B1A37248A3AD}" type="presParOf" srcId="{EE5FDA8C-B057-4B47-A52C-CF43286F0473}" destId="{2F2750F0-D656-49B7-AC7F-00831035F56F}" srcOrd="2" destOrd="0" presId="urn:microsoft.com/office/officeart/2008/layout/VerticalCurvedList"/>
    <dgm:cxn modelId="{FF2E0EE1-0C68-42A0-9C5C-A1F8A38624BA}" type="presParOf" srcId="{EE5FDA8C-B057-4B47-A52C-CF43286F0473}" destId="{BF71ECC8-7E4A-40DD-8147-3DF24B856E83}" srcOrd="3" destOrd="0" presId="urn:microsoft.com/office/officeart/2008/layout/VerticalCurvedList"/>
    <dgm:cxn modelId="{4F957CD8-D6AB-4D7D-A19C-C2558A04C002}" type="presParOf" srcId="{78413C51-9C8B-4311-8E33-C587DAF47EE1}" destId="{63B6FD33-C486-4C49-8FFF-616F351EA070}" srcOrd="1" destOrd="0" presId="urn:microsoft.com/office/officeart/2008/layout/VerticalCurvedList"/>
    <dgm:cxn modelId="{790DE26A-C137-47A4-B758-DFDA4969AC8A}" type="presParOf" srcId="{78413C51-9C8B-4311-8E33-C587DAF47EE1}" destId="{405F6325-5B25-4D54-B1DE-4D2554868ADE}" srcOrd="2" destOrd="0" presId="urn:microsoft.com/office/officeart/2008/layout/VerticalCurvedList"/>
    <dgm:cxn modelId="{F06ABED7-9803-413E-A4FE-D3C39BB43170}" type="presParOf" srcId="{405F6325-5B25-4D54-B1DE-4D2554868ADE}" destId="{9F0D52E6-7D59-4456-808B-2476B152C43A}" srcOrd="0" destOrd="0" presId="urn:microsoft.com/office/officeart/2008/layout/VerticalCurvedList"/>
    <dgm:cxn modelId="{BD2ABD72-A6B6-47B2-8C9F-B4AEE3D76FA0}" type="presParOf" srcId="{78413C51-9C8B-4311-8E33-C587DAF47EE1}" destId="{7F115731-0D18-4BA1-A5AC-71F6DD8A576E}" srcOrd="3" destOrd="0" presId="urn:microsoft.com/office/officeart/2008/layout/VerticalCurvedList"/>
    <dgm:cxn modelId="{52B1E4A7-EF5E-4387-935D-66DFD012B308}" type="presParOf" srcId="{78413C51-9C8B-4311-8E33-C587DAF47EE1}" destId="{BA8663A9-040D-4A97-A0CD-BC3408EA130B}" srcOrd="4" destOrd="0" presId="urn:microsoft.com/office/officeart/2008/layout/VerticalCurvedList"/>
    <dgm:cxn modelId="{59572C39-115A-487A-B446-80D284716E4A}" type="presParOf" srcId="{BA8663A9-040D-4A97-A0CD-BC3408EA130B}" destId="{E88625CC-0105-4C46-B3E0-C2CCB7727B8B}" srcOrd="0" destOrd="0" presId="urn:microsoft.com/office/officeart/2008/layout/VerticalCurvedList"/>
    <dgm:cxn modelId="{4DFBB0EF-CCDA-423E-BB41-2607BE6918FF}" type="presParOf" srcId="{78413C51-9C8B-4311-8E33-C587DAF47EE1}" destId="{6B8C2789-9511-4738-B49B-9893728B8219}" srcOrd="5" destOrd="0" presId="urn:microsoft.com/office/officeart/2008/layout/VerticalCurvedList"/>
    <dgm:cxn modelId="{BA25BB1A-6E1F-4908-901B-D2FAB789EC4F}" type="presParOf" srcId="{78413C51-9C8B-4311-8E33-C587DAF47EE1}" destId="{68B70B34-88F9-499A-905E-66527AAD24AF}" srcOrd="6" destOrd="0" presId="urn:microsoft.com/office/officeart/2008/layout/VerticalCurvedList"/>
    <dgm:cxn modelId="{3248CF8F-D96B-4EB8-97F4-EBE8F6EC7EFA}" type="presParOf" srcId="{68B70B34-88F9-499A-905E-66527AAD24AF}" destId="{994A93DC-93E0-494B-BE3E-0337ED694C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enn3" loCatId="relationship" qsTypeId="urn:microsoft.com/office/officeart/2005/8/quickstyle/3d3" qsCatId="3D" csTypeId="urn:microsoft.com/office/officeart/2005/8/colors/colorful5" csCatId="colorful" phldr="1"/>
      <dgm:spPr/>
    </dgm:pt>
    <dgm:pt modelId="{CF586CA9-EF8D-483A-880D-C71D5DF58252}">
      <dgm:prSet phldrT="[Texto]" custT="1"/>
      <dgm:spPr>
        <a:xfrm>
          <a:off x="2938049" y="45259"/>
          <a:ext cx="2353500" cy="2353500"/>
        </a:xfrm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Danse</a:t>
          </a:r>
          <a:r>
            <a:rPr lang="es-ES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Classique</a:t>
          </a:r>
          <a:endParaRPr lang="es-ES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endParaRPr lang="es-ES"/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endParaRPr lang="es-ES"/>
        </a:p>
      </dgm:t>
    </dgm:pt>
    <dgm:pt modelId="{542338CB-0492-4645-AC41-88878CF24CBA}">
      <dgm:prSet phldrT="[Texto]" custT="1"/>
      <dgm:spPr>
        <a:xfrm>
          <a:off x="3979021" y="1086231"/>
          <a:ext cx="2353500" cy="2353500"/>
        </a:xfrm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Danse</a:t>
          </a:r>
          <a:r>
            <a:rPr lang="es-ES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Neoclassi</a:t>
          </a:r>
          <a:r>
            <a:rPr lang="es-ES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que</a:t>
          </a:r>
          <a:endParaRPr lang="es-ES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2DFD6E42-0F47-4B29-89A2-0FF96EBD89DC}" type="parTrans" cxnId="{90A9F029-FFAF-4A6F-8BF0-F9C51D7CD169}">
      <dgm:prSet/>
      <dgm:spPr/>
      <dgm:t>
        <a:bodyPr/>
        <a:lstStyle/>
        <a:p>
          <a:endParaRPr lang="es-ES"/>
        </a:p>
      </dgm:t>
    </dgm:pt>
    <dgm:pt modelId="{5FA7C290-1FBB-492A-A408-4F5F7AB690CB}" type="sibTrans" cxnId="{90A9F029-FFAF-4A6F-8BF0-F9C51D7CD169}">
      <dgm:prSet/>
      <dgm:spPr/>
      <dgm:t>
        <a:bodyPr/>
        <a:lstStyle/>
        <a:p>
          <a:endParaRPr lang="es-ES"/>
        </a:p>
      </dgm:t>
    </dgm:pt>
    <dgm:pt modelId="{D42767FE-471B-47A5-9CF8-75ACCDE282D2}">
      <dgm:prSet phldrT="[Texto]" custT="1"/>
      <dgm:spPr>
        <a:xfrm>
          <a:off x="2938049" y="2127202"/>
          <a:ext cx="2353500" cy="2353500"/>
        </a:xfrm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Danse</a:t>
          </a:r>
          <a:r>
            <a:rPr lang="es-ES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Contem-poraine</a:t>
          </a:r>
          <a:endParaRPr lang="es-ES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0656141-0D83-4DD9-B014-7E7D9A3748A4}" type="sibTrans" cxnId="{E8D2DFFD-EDC7-481C-91B1-BFBCF9D24687}">
      <dgm:prSet/>
      <dgm:spPr/>
      <dgm:t>
        <a:bodyPr/>
        <a:lstStyle/>
        <a:p>
          <a:endParaRPr lang="es-ES"/>
        </a:p>
      </dgm:t>
    </dgm:pt>
    <dgm:pt modelId="{822B2C7E-7906-497F-86B2-A30F915732D7}" type="parTrans" cxnId="{E8D2DFFD-EDC7-481C-91B1-BFBCF9D24687}">
      <dgm:prSet/>
      <dgm:spPr/>
      <dgm:t>
        <a:bodyPr/>
        <a:lstStyle/>
        <a:p>
          <a:endParaRPr lang="es-ES"/>
        </a:p>
      </dgm:t>
    </dgm:pt>
    <dgm:pt modelId="{0FE2750B-C764-48CA-8ACE-F56A5179280F}" type="pres">
      <dgm:prSet presAssocID="{C253F673-A652-41A5-87CD-FC14A1740E26}" presName="Name0" presStyleCnt="0">
        <dgm:presLayoutVars>
          <dgm:dir/>
          <dgm:resizeHandles val="exact"/>
        </dgm:presLayoutVars>
      </dgm:prSet>
      <dgm:spPr/>
    </dgm:pt>
    <dgm:pt modelId="{7AA13996-069B-4B38-AC46-D46BD2C6FA24}" type="pres">
      <dgm:prSet presAssocID="{CF586CA9-EF8D-483A-880D-C71D5DF58252}" presName="Name5" presStyleLbl="vennNode1" presStyleIdx="0" presStyleCnt="3" custLinFactX="56208" custLinFactY="-6996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C3A995-9133-43CD-BF75-AF34FFCB4866}" type="pres">
      <dgm:prSet presAssocID="{17E9FD21-EC3B-4E92-883D-48D1FC440C0F}" presName="space" presStyleCnt="0"/>
      <dgm:spPr/>
    </dgm:pt>
    <dgm:pt modelId="{A5D2D448-A7F4-48E6-A014-43C5B567E78A}" type="pres">
      <dgm:prSet presAssocID="{542338CB-0492-4645-AC41-88878CF24CBA}" presName="Name5" presStyleLbl="vennNode1" presStyleIdx="1" presStyleCnt="3" custLinFactNeighborX="-7160" custLinFactNeighborY="-441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81679-1A3A-47A2-A34A-A4C6FB95B683}" type="pres">
      <dgm:prSet presAssocID="{5FA7C290-1FBB-492A-A408-4F5F7AB690CB}" presName="space" presStyleCnt="0"/>
      <dgm:spPr/>
    </dgm:pt>
    <dgm:pt modelId="{F24C2CB8-86DA-4DC7-99F1-7C6CCDCA816F}" type="pres">
      <dgm:prSet presAssocID="{D42767FE-471B-47A5-9CF8-75ACCDE282D2}" presName="Name5" presStyleLbl="vennNode1" presStyleIdx="2" presStyleCnt="3" custLinFactX="-57425" custLinFactNeighborX="-100000" custLinFactNeighborY="909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65EF21-AF14-4846-900C-11E1F11916CD}" type="presOf" srcId="{C253F673-A652-41A5-87CD-FC14A1740E26}" destId="{0FE2750B-C764-48CA-8ACE-F56A5179280F}" srcOrd="0" destOrd="0" presId="urn:microsoft.com/office/officeart/2005/8/layout/venn3"/>
    <dgm:cxn modelId="{90A9F029-FFAF-4A6F-8BF0-F9C51D7CD169}" srcId="{C253F673-A652-41A5-87CD-FC14A1740E26}" destId="{542338CB-0492-4645-AC41-88878CF24CBA}" srcOrd="1" destOrd="0" parTransId="{2DFD6E42-0F47-4B29-89A2-0FF96EBD89DC}" sibTransId="{5FA7C290-1FBB-492A-A408-4F5F7AB690CB}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E8D2DFFD-EDC7-481C-91B1-BFBCF9D24687}" srcId="{C253F673-A652-41A5-87CD-FC14A1740E26}" destId="{D42767FE-471B-47A5-9CF8-75ACCDE282D2}" srcOrd="2" destOrd="0" parTransId="{822B2C7E-7906-497F-86B2-A30F915732D7}" sibTransId="{A0656141-0D83-4DD9-B014-7E7D9A3748A4}"/>
    <dgm:cxn modelId="{D4CFFF2F-CAA3-41BD-A68A-4C0B2B6C4C31}" type="presOf" srcId="{542338CB-0492-4645-AC41-88878CF24CBA}" destId="{A5D2D448-A7F4-48E6-A014-43C5B567E78A}" srcOrd="0" destOrd="0" presId="urn:microsoft.com/office/officeart/2005/8/layout/venn3"/>
    <dgm:cxn modelId="{C9977E7F-0295-4A6C-B2E8-CFE711657FA1}" type="presOf" srcId="{CF586CA9-EF8D-483A-880D-C71D5DF58252}" destId="{7AA13996-069B-4B38-AC46-D46BD2C6FA24}" srcOrd="0" destOrd="0" presId="urn:microsoft.com/office/officeart/2005/8/layout/venn3"/>
    <dgm:cxn modelId="{F5248879-0BE7-4C07-BBD8-64E2EAEF77C0}" type="presOf" srcId="{D42767FE-471B-47A5-9CF8-75ACCDE282D2}" destId="{F24C2CB8-86DA-4DC7-99F1-7C6CCDCA816F}" srcOrd="0" destOrd="0" presId="urn:microsoft.com/office/officeart/2005/8/layout/venn3"/>
    <dgm:cxn modelId="{16C89EA9-BB3C-4037-9552-9BBF8E0B3AE4}" type="presParOf" srcId="{0FE2750B-C764-48CA-8ACE-F56A5179280F}" destId="{7AA13996-069B-4B38-AC46-D46BD2C6FA24}" srcOrd="0" destOrd="0" presId="urn:microsoft.com/office/officeart/2005/8/layout/venn3"/>
    <dgm:cxn modelId="{B283A261-A393-4018-A9D2-5BF02F756941}" type="presParOf" srcId="{0FE2750B-C764-48CA-8ACE-F56A5179280F}" destId="{56C3A995-9133-43CD-BF75-AF34FFCB4866}" srcOrd="1" destOrd="0" presId="urn:microsoft.com/office/officeart/2005/8/layout/venn3"/>
    <dgm:cxn modelId="{29E1C1B5-91A1-4B1C-8F4F-CC1F71E5EA98}" type="presParOf" srcId="{0FE2750B-C764-48CA-8ACE-F56A5179280F}" destId="{A5D2D448-A7F4-48E6-A014-43C5B567E78A}" srcOrd="2" destOrd="0" presId="urn:microsoft.com/office/officeart/2005/8/layout/venn3"/>
    <dgm:cxn modelId="{6586F93C-CCDA-498E-9D2D-B2FA9CD3B3D8}" type="presParOf" srcId="{0FE2750B-C764-48CA-8ACE-F56A5179280F}" destId="{B1981679-1A3A-47A2-A34A-A4C6FB95B683}" srcOrd="3" destOrd="0" presId="urn:microsoft.com/office/officeart/2005/8/layout/venn3"/>
    <dgm:cxn modelId="{1BD2C3E0-8BFC-416F-831E-4B5CD29D407D}" type="presParOf" srcId="{0FE2750B-C764-48CA-8ACE-F56A5179280F}" destId="{F24C2CB8-86DA-4DC7-99F1-7C6CCDCA816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enn3" loCatId="relationship" qsTypeId="urn:microsoft.com/office/officeart/2005/8/quickstyle/3d3" qsCatId="3D" csTypeId="urn:microsoft.com/office/officeart/2005/8/colors/colorful5" csCatId="colorful" phldr="1"/>
      <dgm:spPr/>
    </dgm:pt>
    <dgm:pt modelId="{CF586CA9-EF8D-483A-880D-C71D5DF58252}">
      <dgm:prSet phldrT="[Texto]" custT="1"/>
      <dgm:spPr>
        <a:xfrm>
          <a:off x="2938049" y="45259"/>
          <a:ext cx="2353500" cy="2353500"/>
        </a:xfrm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Danse</a:t>
          </a:r>
          <a:r>
            <a:rPr lang="es-ES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Classique</a:t>
          </a:r>
          <a:endParaRPr lang="es-ES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endParaRPr lang="es-ES"/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endParaRPr lang="es-ES"/>
        </a:p>
      </dgm:t>
    </dgm:pt>
    <dgm:pt modelId="{542338CB-0492-4645-AC41-88878CF24CBA}">
      <dgm:prSet phldrT="[Texto]" custT="1"/>
      <dgm:spPr>
        <a:xfrm>
          <a:off x="3979021" y="1086231"/>
          <a:ext cx="2353500" cy="2353500"/>
        </a:xfrm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Danse</a:t>
          </a:r>
          <a:r>
            <a:rPr lang="es-ES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Neoclassi</a:t>
          </a:r>
          <a:r>
            <a:rPr lang="es-ES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que</a:t>
          </a:r>
          <a:endParaRPr lang="es-ES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2DFD6E42-0F47-4B29-89A2-0FF96EBD89DC}" type="parTrans" cxnId="{90A9F029-FFAF-4A6F-8BF0-F9C51D7CD169}">
      <dgm:prSet/>
      <dgm:spPr/>
      <dgm:t>
        <a:bodyPr/>
        <a:lstStyle/>
        <a:p>
          <a:endParaRPr lang="es-ES"/>
        </a:p>
      </dgm:t>
    </dgm:pt>
    <dgm:pt modelId="{5FA7C290-1FBB-492A-A408-4F5F7AB690CB}" type="sibTrans" cxnId="{90A9F029-FFAF-4A6F-8BF0-F9C51D7CD169}">
      <dgm:prSet/>
      <dgm:spPr/>
      <dgm:t>
        <a:bodyPr/>
        <a:lstStyle/>
        <a:p>
          <a:endParaRPr lang="es-ES"/>
        </a:p>
      </dgm:t>
    </dgm:pt>
    <dgm:pt modelId="{D42767FE-471B-47A5-9CF8-75ACCDE282D2}">
      <dgm:prSet phldrT="[Texto]" custT="1"/>
      <dgm:spPr>
        <a:xfrm>
          <a:off x="2938049" y="2127202"/>
          <a:ext cx="2353500" cy="2353500"/>
        </a:xfrm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Danse</a:t>
          </a:r>
          <a:r>
            <a:rPr lang="es-ES" sz="16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16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Contem-poraine</a:t>
          </a:r>
          <a:endParaRPr lang="es-ES" sz="16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0656141-0D83-4DD9-B014-7E7D9A3748A4}" type="sibTrans" cxnId="{E8D2DFFD-EDC7-481C-91B1-BFBCF9D24687}">
      <dgm:prSet/>
      <dgm:spPr/>
      <dgm:t>
        <a:bodyPr/>
        <a:lstStyle/>
        <a:p>
          <a:endParaRPr lang="es-ES"/>
        </a:p>
      </dgm:t>
    </dgm:pt>
    <dgm:pt modelId="{822B2C7E-7906-497F-86B2-A30F915732D7}" type="parTrans" cxnId="{E8D2DFFD-EDC7-481C-91B1-BFBCF9D24687}">
      <dgm:prSet/>
      <dgm:spPr/>
      <dgm:t>
        <a:bodyPr/>
        <a:lstStyle/>
        <a:p>
          <a:endParaRPr lang="es-ES"/>
        </a:p>
      </dgm:t>
    </dgm:pt>
    <dgm:pt modelId="{0FE2750B-C764-48CA-8ACE-F56A5179280F}" type="pres">
      <dgm:prSet presAssocID="{C253F673-A652-41A5-87CD-FC14A1740E26}" presName="Name0" presStyleCnt="0">
        <dgm:presLayoutVars>
          <dgm:dir/>
          <dgm:resizeHandles val="exact"/>
        </dgm:presLayoutVars>
      </dgm:prSet>
      <dgm:spPr/>
    </dgm:pt>
    <dgm:pt modelId="{7AA13996-069B-4B38-AC46-D46BD2C6FA24}" type="pres">
      <dgm:prSet presAssocID="{CF586CA9-EF8D-483A-880D-C71D5DF58252}" presName="Name5" presStyleLbl="vennNode1" presStyleIdx="0" presStyleCnt="3" custLinFactX="56208" custLinFactY="-69968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C3A995-9133-43CD-BF75-AF34FFCB4866}" type="pres">
      <dgm:prSet presAssocID="{17E9FD21-EC3B-4E92-883D-48D1FC440C0F}" presName="space" presStyleCnt="0"/>
      <dgm:spPr/>
    </dgm:pt>
    <dgm:pt modelId="{A5D2D448-A7F4-48E6-A014-43C5B567E78A}" type="pres">
      <dgm:prSet presAssocID="{542338CB-0492-4645-AC41-88878CF24CBA}" presName="Name5" presStyleLbl="vennNode1" presStyleIdx="1" presStyleCnt="3" custLinFactNeighborX="-7160" custLinFactNeighborY="-441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81679-1A3A-47A2-A34A-A4C6FB95B683}" type="pres">
      <dgm:prSet presAssocID="{5FA7C290-1FBB-492A-A408-4F5F7AB690CB}" presName="space" presStyleCnt="0"/>
      <dgm:spPr/>
    </dgm:pt>
    <dgm:pt modelId="{F24C2CB8-86DA-4DC7-99F1-7C6CCDCA816F}" type="pres">
      <dgm:prSet presAssocID="{D42767FE-471B-47A5-9CF8-75ACCDE282D2}" presName="Name5" presStyleLbl="vennNode1" presStyleIdx="2" presStyleCnt="3" custLinFactX="-57425" custLinFactNeighborX="-100000" custLinFactNeighborY="909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A9F029-FFAF-4A6F-8BF0-F9C51D7CD169}" srcId="{C253F673-A652-41A5-87CD-FC14A1740E26}" destId="{542338CB-0492-4645-AC41-88878CF24CBA}" srcOrd="1" destOrd="0" parTransId="{2DFD6E42-0F47-4B29-89A2-0FF96EBD89DC}" sibTransId="{5FA7C290-1FBB-492A-A408-4F5F7AB690CB}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E8D2DFFD-EDC7-481C-91B1-BFBCF9D24687}" srcId="{C253F673-A652-41A5-87CD-FC14A1740E26}" destId="{D42767FE-471B-47A5-9CF8-75ACCDE282D2}" srcOrd="2" destOrd="0" parTransId="{822B2C7E-7906-497F-86B2-A30F915732D7}" sibTransId="{A0656141-0D83-4DD9-B014-7E7D9A3748A4}"/>
    <dgm:cxn modelId="{7023E611-4218-4965-9E5C-2B710DF75F55}" type="presOf" srcId="{D42767FE-471B-47A5-9CF8-75ACCDE282D2}" destId="{F24C2CB8-86DA-4DC7-99F1-7C6CCDCA816F}" srcOrd="0" destOrd="0" presId="urn:microsoft.com/office/officeart/2005/8/layout/venn3"/>
    <dgm:cxn modelId="{AD410330-2780-4E4F-9596-52F6C788CF77}" type="presOf" srcId="{C253F673-A652-41A5-87CD-FC14A1740E26}" destId="{0FE2750B-C764-48CA-8ACE-F56A5179280F}" srcOrd="0" destOrd="0" presId="urn:microsoft.com/office/officeart/2005/8/layout/venn3"/>
    <dgm:cxn modelId="{FC893B03-1F9C-45E5-A9E1-17CF5441C41D}" type="presOf" srcId="{542338CB-0492-4645-AC41-88878CF24CBA}" destId="{A5D2D448-A7F4-48E6-A014-43C5B567E78A}" srcOrd="0" destOrd="0" presId="urn:microsoft.com/office/officeart/2005/8/layout/venn3"/>
    <dgm:cxn modelId="{7654A689-AC5F-4890-9299-B8D68F2472C0}" type="presOf" srcId="{CF586CA9-EF8D-483A-880D-C71D5DF58252}" destId="{7AA13996-069B-4B38-AC46-D46BD2C6FA24}" srcOrd="0" destOrd="0" presId="urn:microsoft.com/office/officeart/2005/8/layout/venn3"/>
    <dgm:cxn modelId="{824E3B88-F78F-4288-B858-B90FF0299B93}" type="presParOf" srcId="{0FE2750B-C764-48CA-8ACE-F56A5179280F}" destId="{7AA13996-069B-4B38-AC46-D46BD2C6FA24}" srcOrd="0" destOrd="0" presId="urn:microsoft.com/office/officeart/2005/8/layout/venn3"/>
    <dgm:cxn modelId="{30B95BC7-3CEF-471B-AD99-8F2BE79523F5}" type="presParOf" srcId="{0FE2750B-C764-48CA-8ACE-F56A5179280F}" destId="{56C3A995-9133-43CD-BF75-AF34FFCB4866}" srcOrd="1" destOrd="0" presId="urn:microsoft.com/office/officeart/2005/8/layout/venn3"/>
    <dgm:cxn modelId="{B7AFD5C5-2916-4E0E-9002-DE7B1E1AECA4}" type="presParOf" srcId="{0FE2750B-C764-48CA-8ACE-F56A5179280F}" destId="{A5D2D448-A7F4-48E6-A014-43C5B567E78A}" srcOrd="2" destOrd="0" presId="urn:microsoft.com/office/officeart/2005/8/layout/venn3"/>
    <dgm:cxn modelId="{443AADDE-BF7E-4485-9E49-A532108DE7EF}" type="presParOf" srcId="{0FE2750B-C764-48CA-8ACE-F56A5179280F}" destId="{B1981679-1A3A-47A2-A34A-A4C6FB95B683}" srcOrd="3" destOrd="0" presId="urn:microsoft.com/office/officeart/2005/8/layout/venn3"/>
    <dgm:cxn modelId="{DC076FF9-C028-4B58-BB7E-B9810A5A68C5}" type="presParOf" srcId="{0FE2750B-C764-48CA-8ACE-F56A5179280F}" destId="{F24C2CB8-86DA-4DC7-99F1-7C6CCDCA816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enn3" loCatId="relationship" qsTypeId="urn:microsoft.com/office/officeart/2005/8/quickstyle/3d1" qsCatId="3D" csTypeId="urn:microsoft.com/office/officeart/2005/8/colors/colorful4" csCatId="colorful" phldr="1"/>
      <dgm:spPr/>
    </dgm:pt>
    <dgm:pt modelId="{542338CB-0492-4645-AC41-88878CF24CBA}">
      <dgm:prSet phldrT="[Texto]"/>
      <dgm:spPr>
        <a:xfrm>
          <a:off x="3979021" y="1086231"/>
          <a:ext cx="2353500" cy="2353500"/>
        </a:xfrm>
      </dgm:spPr>
      <dgm:t>
        <a:bodyPr/>
        <a:lstStyle/>
        <a:p>
          <a:pPr algn="ctr"/>
          <a:r>
            <a:rPr lang="es-ES" dirty="0" err="1" smtClean="0">
              <a:latin typeface="Calibri"/>
              <a:ea typeface="+mn-ea"/>
              <a:cs typeface="+mn-cs"/>
            </a:rPr>
            <a:t>Evolution</a:t>
          </a:r>
          <a:r>
            <a:rPr lang="es-ES" dirty="0" smtClean="0">
              <a:latin typeface="Calibri"/>
              <a:ea typeface="+mn-ea"/>
              <a:cs typeface="+mn-cs"/>
            </a:rPr>
            <a:t> </a:t>
          </a:r>
          <a:r>
            <a:rPr lang="es-ES" dirty="0" err="1" smtClean="0">
              <a:latin typeface="Calibri"/>
              <a:ea typeface="+mn-ea"/>
              <a:cs typeface="+mn-cs"/>
            </a:rPr>
            <a:t>Technique</a:t>
          </a:r>
          <a:endParaRPr lang="es-ES" dirty="0">
            <a:latin typeface="Calibri"/>
            <a:ea typeface="+mn-ea"/>
            <a:cs typeface="+mn-cs"/>
          </a:endParaRPr>
        </a:p>
      </dgm:t>
    </dgm:pt>
    <dgm:pt modelId="{2DFD6E42-0F47-4B29-89A2-0FF96EBD89DC}" type="parTrans" cxnId="{90A9F029-FFAF-4A6F-8BF0-F9C51D7CD169}">
      <dgm:prSet/>
      <dgm:spPr/>
      <dgm:t>
        <a:bodyPr/>
        <a:lstStyle/>
        <a:p>
          <a:pPr algn="ctr"/>
          <a:endParaRPr lang="es-ES"/>
        </a:p>
      </dgm:t>
    </dgm:pt>
    <dgm:pt modelId="{5FA7C290-1FBB-492A-A408-4F5F7AB690CB}" type="sibTrans" cxnId="{90A9F029-FFAF-4A6F-8BF0-F9C51D7CD169}">
      <dgm:prSet/>
      <dgm:spPr/>
      <dgm:t>
        <a:bodyPr/>
        <a:lstStyle/>
        <a:p>
          <a:pPr algn="ctr"/>
          <a:endParaRPr lang="es-ES"/>
        </a:p>
      </dgm:t>
    </dgm:pt>
    <dgm:pt modelId="{D42767FE-471B-47A5-9CF8-75ACCDE282D2}">
      <dgm:prSet phldrT="[Texto]"/>
      <dgm:spPr>
        <a:xfrm>
          <a:off x="2938049" y="2127202"/>
          <a:ext cx="2353500" cy="2353500"/>
        </a:xfrm>
      </dgm:spPr>
      <dgm:t>
        <a:bodyPr/>
        <a:lstStyle/>
        <a:p>
          <a:pPr algn="ctr"/>
          <a:r>
            <a:rPr lang="es-ES" dirty="0" err="1" smtClean="0">
              <a:latin typeface="Calibri"/>
              <a:ea typeface="+mn-ea"/>
              <a:cs typeface="+mn-cs"/>
            </a:rPr>
            <a:t>Evolution</a:t>
          </a:r>
          <a:r>
            <a:rPr lang="es-ES" dirty="0" smtClean="0">
              <a:latin typeface="Calibri"/>
              <a:ea typeface="+mn-ea"/>
              <a:cs typeface="+mn-cs"/>
            </a:rPr>
            <a:t> </a:t>
          </a:r>
          <a:r>
            <a:rPr lang="es-ES" dirty="0" err="1" smtClean="0">
              <a:latin typeface="Calibri"/>
              <a:ea typeface="+mn-ea"/>
              <a:cs typeface="+mn-cs"/>
            </a:rPr>
            <a:t>Physique</a:t>
          </a:r>
          <a:endParaRPr lang="es-ES" dirty="0">
            <a:latin typeface="Calibri"/>
            <a:ea typeface="+mn-ea"/>
            <a:cs typeface="+mn-cs"/>
          </a:endParaRPr>
        </a:p>
      </dgm:t>
    </dgm:pt>
    <dgm:pt modelId="{A0656141-0D83-4DD9-B014-7E7D9A3748A4}" type="sibTrans" cxnId="{E8D2DFFD-EDC7-481C-91B1-BFBCF9D24687}">
      <dgm:prSet/>
      <dgm:spPr/>
      <dgm:t>
        <a:bodyPr/>
        <a:lstStyle/>
        <a:p>
          <a:pPr algn="ctr"/>
          <a:endParaRPr lang="es-ES"/>
        </a:p>
      </dgm:t>
    </dgm:pt>
    <dgm:pt modelId="{822B2C7E-7906-497F-86B2-A30F915732D7}" type="parTrans" cxnId="{E8D2DFFD-EDC7-481C-91B1-BFBCF9D24687}">
      <dgm:prSet/>
      <dgm:spPr/>
      <dgm:t>
        <a:bodyPr/>
        <a:lstStyle/>
        <a:p>
          <a:pPr algn="ctr"/>
          <a:endParaRPr lang="es-ES"/>
        </a:p>
      </dgm:t>
    </dgm:pt>
    <dgm:pt modelId="{CF586CA9-EF8D-483A-880D-C71D5DF58252}">
      <dgm:prSet phldrT="[Texto]"/>
      <dgm:spPr>
        <a:xfrm>
          <a:off x="2938049" y="45259"/>
          <a:ext cx="2353500" cy="2353500"/>
        </a:xfrm>
      </dgm:spPr>
      <dgm:t>
        <a:bodyPr/>
        <a:lstStyle/>
        <a:p>
          <a:pPr algn="ctr"/>
          <a:r>
            <a:rPr lang="es-ES" dirty="0" err="1" smtClean="0">
              <a:latin typeface="Calibri"/>
              <a:ea typeface="+mn-ea"/>
              <a:cs typeface="+mn-cs"/>
            </a:rPr>
            <a:t>Evolution</a:t>
          </a:r>
          <a:r>
            <a:rPr lang="es-ES" dirty="0" smtClean="0">
              <a:latin typeface="Calibri"/>
              <a:ea typeface="+mn-ea"/>
              <a:cs typeface="+mn-cs"/>
            </a:rPr>
            <a:t> </a:t>
          </a:r>
          <a:r>
            <a:rPr lang="es-ES" dirty="0" err="1" smtClean="0">
              <a:latin typeface="Calibri"/>
              <a:ea typeface="+mn-ea"/>
              <a:cs typeface="+mn-cs"/>
            </a:rPr>
            <a:t>Stylistique</a:t>
          </a:r>
          <a:endParaRPr lang="es-ES" dirty="0">
            <a:latin typeface="Calibri"/>
            <a:ea typeface="+mn-ea"/>
            <a:cs typeface="+mn-cs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pPr algn="ctr"/>
          <a:endParaRPr lang="es-ES"/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pPr algn="ctr"/>
          <a:endParaRPr lang="es-ES"/>
        </a:p>
      </dgm:t>
    </dgm:pt>
    <dgm:pt modelId="{0FE2750B-C764-48CA-8ACE-F56A5179280F}" type="pres">
      <dgm:prSet presAssocID="{C253F673-A652-41A5-87CD-FC14A1740E26}" presName="Name0" presStyleCnt="0">
        <dgm:presLayoutVars>
          <dgm:dir/>
          <dgm:resizeHandles val="exact"/>
        </dgm:presLayoutVars>
      </dgm:prSet>
      <dgm:spPr/>
    </dgm:pt>
    <dgm:pt modelId="{7AA13996-069B-4B38-AC46-D46BD2C6FA24}" type="pres">
      <dgm:prSet presAssocID="{CF586CA9-EF8D-483A-880D-C71D5DF58252}" presName="Name5" presStyleLbl="vennNode1" presStyleIdx="0" presStyleCnt="3" custLinFactX="-6379" custLinFactNeighborX="-100000" custLinFactNeighborY="16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C3A995-9133-43CD-BF75-AF34FFCB4866}" type="pres">
      <dgm:prSet presAssocID="{17E9FD21-EC3B-4E92-883D-48D1FC440C0F}" presName="space" presStyleCnt="0"/>
      <dgm:spPr/>
    </dgm:pt>
    <dgm:pt modelId="{A5D2D448-A7F4-48E6-A014-43C5B567E78A}" type="pres">
      <dgm:prSet presAssocID="{542338CB-0492-4645-AC41-88878CF24CBA}" presName="Name5" presStyleLbl="vennNode1" presStyleIdx="1" presStyleCnt="3" custLinFactNeighborX="-11389" custLinFactNeighborY="-6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81679-1A3A-47A2-A34A-A4C6FB95B683}" type="pres">
      <dgm:prSet presAssocID="{5FA7C290-1FBB-492A-A408-4F5F7AB690CB}" presName="space" presStyleCnt="0"/>
      <dgm:spPr/>
    </dgm:pt>
    <dgm:pt modelId="{F24C2CB8-86DA-4DC7-99F1-7C6CCDCA816F}" type="pres">
      <dgm:prSet presAssocID="{D42767FE-471B-47A5-9CF8-75ACCDE282D2}" presName="Name5" presStyleLbl="vennNode1" presStyleIdx="2" presStyleCnt="3" custLinFactX="4150" custLinFactNeighborX="100000" custLinFactNeighborY="16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721D28-611D-46E1-A2BD-36D3E44350E6}" type="presOf" srcId="{CF586CA9-EF8D-483A-880D-C71D5DF58252}" destId="{7AA13996-069B-4B38-AC46-D46BD2C6FA24}" srcOrd="0" destOrd="0" presId="urn:microsoft.com/office/officeart/2005/8/layout/venn3"/>
    <dgm:cxn modelId="{90A9F029-FFAF-4A6F-8BF0-F9C51D7CD169}" srcId="{C253F673-A652-41A5-87CD-FC14A1740E26}" destId="{542338CB-0492-4645-AC41-88878CF24CBA}" srcOrd="1" destOrd="0" parTransId="{2DFD6E42-0F47-4B29-89A2-0FF96EBD89DC}" sibTransId="{5FA7C290-1FBB-492A-A408-4F5F7AB690CB}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E8D2DFFD-EDC7-481C-91B1-BFBCF9D24687}" srcId="{C253F673-A652-41A5-87CD-FC14A1740E26}" destId="{D42767FE-471B-47A5-9CF8-75ACCDE282D2}" srcOrd="2" destOrd="0" parTransId="{822B2C7E-7906-497F-86B2-A30F915732D7}" sibTransId="{A0656141-0D83-4DD9-B014-7E7D9A3748A4}"/>
    <dgm:cxn modelId="{3BBCB9A0-396F-43A7-952A-19D7AC35A6D5}" type="presOf" srcId="{542338CB-0492-4645-AC41-88878CF24CBA}" destId="{A5D2D448-A7F4-48E6-A014-43C5B567E78A}" srcOrd="0" destOrd="0" presId="urn:microsoft.com/office/officeart/2005/8/layout/venn3"/>
    <dgm:cxn modelId="{2A9925B0-1730-4F1F-B498-3778C54CE906}" type="presOf" srcId="{C253F673-A652-41A5-87CD-FC14A1740E26}" destId="{0FE2750B-C764-48CA-8ACE-F56A5179280F}" srcOrd="0" destOrd="0" presId="urn:microsoft.com/office/officeart/2005/8/layout/venn3"/>
    <dgm:cxn modelId="{40117C5E-2AEC-4B8B-93F5-B155D0EDA597}" type="presOf" srcId="{D42767FE-471B-47A5-9CF8-75ACCDE282D2}" destId="{F24C2CB8-86DA-4DC7-99F1-7C6CCDCA816F}" srcOrd="0" destOrd="0" presId="urn:microsoft.com/office/officeart/2005/8/layout/venn3"/>
    <dgm:cxn modelId="{CD7A4376-FAF7-4A14-B21B-49100441B6D6}" type="presParOf" srcId="{0FE2750B-C764-48CA-8ACE-F56A5179280F}" destId="{7AA13996-069B-4B38-AC46-D46BD2C6FA24}" srcOrd="0" destOrd="0" presId="urn:microsoft.com/office/officeart/2005/8/layout/venn3"/>
    <dgm:cxn modelId="{112A12AC-1BCD-4FF2-BADB-113BA21C5CDD}" type="presParOf" srcId="{0FE2750B-C764-48CA-8ACE-F56A5179280F}" destId="{56C3A995-9133-43CD-BF75-AF34FFCB4866}" srcOrd="1" destOrd="0" presId="urn:microsoft.com/office/officeart/2005/8/layout/venn3"/>
    <dgm:cxn modelId="{473C1029-3EF0-4ED6-816D-7840A3343C30}" type="presParOf" srcId="{0FE2750B-C764-48CA-8ACE-F56A5179280F}" destId="{A5D2D448-A7F4-48E6-A014-43C5B567E78A}" srcOrd="2" destOrd="0" presId="urn:microsoft.com/office/officeart/2005/8/layout/venn3"/>
    <dgm:cxn modelId="{C5B587A3-8C40-4091-A81C-F86FF2B7FC9A}" type="presParOf" srcId="{0FE2750B-C764-48CA-8ACE-F56A5179280F}" destId="{B1981679-1A3A-47A2-A34A-A4C6FB95B683}" srcOrd="3" destOrd="0" presId="urn:microsoft.com/office/officeart/2005/8/layout/venn3"/>
    <dgm:cxn modelId="{FD7E4F1A-362E-424B-BC5E-B519768C02A8}" type="presParOf" srcId="{0FE2750B-C764-48CA-8ACE-F56A5179280F}" destId="{F24C2CB8-86DA-4DC7-99F1-7C6CCDCA816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53F673-A652-41A5-87CD-FC14A1740E26}" type="doc">
      <dgm:prSet loTypeId="urn:microsoft.com/office/officeart/2005/8/layout/venn3" loCatId="relationship" qsTypeId="urn:microsoft.com/office/officeart/2005/8/quickstyle/3d1" qsCatId="3D" csTypeId="urn:microsoft.com/office/officeart/2005/8/colors/colorful4" csCatId="colorful" phldr="1"/>
      <dgm:spPr/>
    </dgm:pt>
    <dgm:pt modelId="{542338CB-0492-4645-AC41-88878CF24CBA}">
      <dgm:prSet phldrT="[Texto]"/>
      <dgm:spPr>
        <a:xfrm>
          <a:off x="3979021" y="1086231"/>
          <a:ext cx="2353500" cy="2353500"/>
        </a:xfrm>
      </dgm:spPr>
      <dgm:t>
        <a:bodyPr/>
        <a:lstStyle/>
        <a:p>
          <a:pPr algn="ctr"/>
          <a:r>
            <a:rPr lang="es-ES" dirty="0" err="1" smtClean="0">
              <a:latin typeface="Calibri"/>
              <a:ea typeface="+mn-ea"/>
              <a:cs typeface="+mn-cs"/>
            </a:rPr>
            <a:t>Evolution</a:t>
          </a:r>
          <a:r>
            <a:rPr lang="es-ES" dirty="0" smtClean="0">
              <a:latin typeface="Calibri"/>
              <a:ea typeface="+mn-ea"/>
              <a:cs typeface="+mn-cs"/>
            </a:rPr>
            <a:t> </a:t>
          </a:r>
          <a:r>
            <a:rPr lang="es-ES" dirty="0" err="1" smtClean="0">
              <a:latin typeface="Calibri"/>
              <a:ea typeface="+mn-ea"/>
              <a:cs typeface="+mn-cs"/>
            </a:rPr>
            <a:t>Technique</a:t>
          </a:r>
          <a:endParaRPr lang="es-ES" dirty="0">
            <a:latin typeface="Calibri"/>
            <a:ea typeface="+mn-ea"/>
            <a:cs typeface="+mn-cs"/>
          </a:endParaRPr>
        </a:p>
      </dgm:t>
    </dgm:pt>
    <dgm:pt modelId="{2DFD6E42-0F47-4B29-89A2-0FF96EBD89DC}" type="parTrans" cxnId="{90A9F029-FFAF-4A6F-8BF0-F9C51D7CD169}">
      <dgm:prSet/>
      <dgm:spPr/>
      <dgm:t>
        <a:bodyPr/>
        <a:lstStyle/>
        <a:p>
          <a:pPr algn="ctr"/>
          <a:endParaRPr lang="es-ES"/>
        </a:p>
      </dgm:t>
    </dgm:pt>
    <dgm:pt modelId="{5FA7C290-1FBB-492A-A408-4F5F7AB690CB}" type="sibTrans" cxnId="{90A9F029-FFAF-4A6F-8BF0-F9C51D7CD169}">
      <dgm:prSet/>
      <dgm:spPr/>
      <dgm:t>
        <a:bodyPr/>
        <a:lstStyle/>
        <a:p>
          <a:pPr algn="ctr"/>
          <a:endParaRPr lang="es-ES"/>
        </a:p>
      </dgm:t>
    </dgm:pt>
    <dgm:pt modelId="{D42767FE-471B-47A5-9CF8-75ACCDE282D2}">
      <dgm:prSet phldrT="[Texto]"/>
      <dgm:spPr>
        <a:xfrm>
          <a:off x="2938049" y="2127202"/>
          <a:ext cx="2353500" cy="2353500"/>
        </a:xfrm>
      </dgm:spPr>
      <dgm:t>
        <a:bodyPr/>
        <a:lstStyle/>
        <a:p>
          <a:pPr algn="ctr"/>
          <a:r>
            <a:rPr lang="es-ES" dirty="0" err="1" smtClean="0">
              <a:latin typeface="Calibri"/>
              <a:ea typeface="+mn-ea"/>
              <a:cs typeface="+mn-cs"/>
            </a:rPr>
            <a:t>Evolution</a:t>
          </a:r>
          <a:r>
            <a:rPr lang="es-ES" dirty="0" smtClean="0">
              <a:latin typeface="Calibri"/>
              <a:ea typeface="+mn-ea"/>
              <a:cs typeface="+mn-cs"/>
            </a:rPr>
            <a:t> </a:t>
          </a:r>
          <a:r>
            <a:rPr lang="es-ES" dirty="0" err="1" smtClean="0">
              <a:latin typeface="Calibri"/>
              <a:ea typeface="+mn-ea"/>
              <a:cs typeface="+mn-cs"/>
            </a:rPr>
            <a:t>Physique</a:t>
          </a:r>
          <a:endParaRPr lang="es-ES" dirty="0">
            <a:latin typeface="Calibri"/>
            <a:ea typeface="+mn-ea"/>
            <a:cs typeface="+mn-cs"/>
          </a:endParaRPr>
        </a:p>
      </dgm:t>
    </dgm:pt>
    <dgm:pt modelId="{A0656141-0D83-4DD9-B014-7E7D9A3748A4}" type="sibTrans" cxnId="{E8D2DFFD-EDC7-481C-91B1-BFBCF9D24687}">
      <dgm:prSet/>
      <dgm:spPr/>
      <dgm:t>
        <a:bodyPr/>
        <a:lstStyle/>
        <a:p>
          <a:pPr algn="ctr"/>
          <a:endParaRPr lang="es-ES"/>
        </a:p>
      </dgm:t>
    </dgm:pt>
    <dgm:pt modelId="{822B2C7E-7906-497F-86B2-A30F915732D7}" type="parTrans" cxnId="{E8D2DFFD-EDC7-481C-91B1-BFBCF9D24687}">
      <dgm:prSet/>
      <dgm:spPr/>
      <dgm:t>
        <a:bodyPr/>
        <a:lstStyle/>
        <a:p>
          <a:pPr algn="ctr"/>
          <a:endParaRPr lang="es-ES"/>
        </a:p>
      </dgm:t>
    </dgm:pt>
    <dgm:pt modelId="{CF586CA9-EF8D-483A-880D-C71D5DF58252}">
      <dgm:prSet phldrT="[Texto]"/>
      <dgm:spPr>
        <a:xfrm>
          <a:off x="2938049" y="45259"/>
          <a:ext cx="2353500" cy="2353500"/>
        </a:xfrm>
      </dgm:spPr>
      <dgm:t>
        <a:bodyPr/>
        <a:lstStyle/>
        <a:p>
          <a:pPr algn="ctr"/>
          <a:r>
            <a:rPr lang="es-ES" dirty="0" err="1" smtClean="0">
              <a:latin typeface="Calibri"/>
              <a:ea typeface="+mn-ea"/>
              <a:cs typeface="+mn-cs"/>
            </a:rPr>
            <a:t>Evolution</a:t>
          </a:r>
          <a:r>
            <a:rPr lang="es-ES" dirty="0" smtClean="0">
              <a:latin typeface="Calibri"/>
              <a:ea typeface="+mn-ea"/>
              <a:cs typeface="+mn-cs"/>
            </a:rPr>
            <a:t> </a:t>
          </a:r>
          <a:r>
            <a:rPr lang="es-ES" dirty="0" err="1" smtClean="0">
              <a:latin typeface="Calibri"/>
              <a:ea typeface="+mn-ea"/>
              <a:cs typeface="+mn-cs"/>
            </a:rPr>
            <a:t>Stylistique</a:t>
          </a:r>
          <a:endParaRPr lang="es-ES" dirty="0">
            <a:latin typeface="Calibri"/>
            <a:ea typeface="+mn-ea"/>
            <a:cs typeface="+mn-cs"/>
          </a:endParaRPr>
        </a:p>
      </dgm:t>
    </dgm:pt>
    <dgm:pt modelId="{17E9FD21-EC3B-4E92-883D-48D1FC440C0F}" type="sibTrans" cxnId="{C65315C4-BB9C-4FB9-BB72-A50791A1F933}">
      <dgm:prSet/>
      <dgm:spPr/>
      <dgm:t>
        <a:bodyPr/>
        <a:lstStyle/>
        <a:p>
          <a:pPr algn="ctr"/>
          <a:endParaRPr lang="es-ES"/>
        </a:p>
      </dgm:t>
    </dgm:pt>
    <dgm:pt modelId="{B2F37306-0084-43B0-AE1A-637618F089C3}" type="parTrans" cxnId="{C65315C4-BB9C-4FB9-BB72-A50791A1F933}">
      <dgm:prSet/>
      <dgm:spPr/>
      <dgm:t>
        <a:bodyPr/>
        <a:lstStyle/>
        <a:p>
          <a:pPr algn="ctr"/>
          <a:endParaRPr lang="es-ES"/>
        </a:p>
      </dgm:t>
    </dgm:pt>
    <dgm:pt modelId="{0FE2750B-C764-48CA-8ACE-F56A5179280F}" type="pres">
      <dgm:prSet presAssocID="{C253F673-A652-41A5-87CD-FC14A1740E26}" presName="Name0" presStyleCnt="0">
        <dgm:presLayoutVars>
          <dgm:dir/>
          <dgm:resizeHandles val="exact"/>
        </dgm:presLayoutVars>
      </dgm:prSet>
      <dgm:spPr/>
    </dgm:pt>
    <dgm:pt modelId="{7AA13996-069B-4B38-AC46-D46BD2C6FA24}" type="pres">
      <dgm:prSet presAssocID="{CF586CA9-EF8D-483A-880D-C71D5DF58252}" presName="Name5" presStyleLbl="vennNode1" presStyleIdx="0" presStyleCnt="3" custLinFactX="-6379" custLinFactNeighborX="-100000" custLinFactNeighborY="16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C3A995-9133-43CD-BF75-AF34FFCB4866}" type="pres">
      <dgm:prSet presAssocID="{17E9FD21-EC3B-4E92-883D-48D1FC440C0F}" presName="space" presStyleCnt="0"/>
      <dgm:spPr/>
    </dgm:pt>
    <dgm:pt modelId="{A5D2D448-A7F4-48E6-A014-43C5B567E78A}" type="pres">
      <dgm:prSet presAssocID="{542338CB-0492-4645-AC41-88878CF24CBA}" presName="Name5" presStyleLbl="vennNode1" presStyleIdx="1" presStyleCnt="3" custLinFactNeighborX="-11389" custLinFactNeighborY="-6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981679-1A3A-47A2-A34A-A4C6FB95B683}" type="pres">
      <dgm:prSet presAssocID="{5FA7C290-1FBB-492A-A408-4F5F7AB690CB}" presName="space" presStyleCnt="0"/>
      <dgm:spPr/>
    </dgm:pt>
    <dgm:pt modelId="{F24C2CB8-86DA-4DC7-99F1-7C6CCDCA816F}" type="pres">
      <dgm:prSet presAssocID="{D42767FE-471B-47A5-9CF8-75ACCDE282D2}" presName="Name5" presStyleLbl="vennNode1" presStyleIdx="2" presStyleCnt="3" custLinFactX="4150" custLinFactNeighborX="100000" custLinFactNeighborY="16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A9F029-FFAF-4A6F-8BF0-F9C51D7CD169}" srcId="{C253F673-A652-41A5-87CD-FC14A1740E26}" destId="{542338CB-0492-4645-AC41-88878CF24CBA}" srcOrd="1" destOrd="0" parTransId="{2DFD6E42-0F47-4B29-89A2-0FF96EBD89DC}" sibTransId="{5FA7C290-1FBB-492A-A408-4F5F7AB690CB}"/>
    <dgm:cxn modelId="{D851E778-5033-4218-A332-3379244C1B35}" type="presOf" srcId="{C253F673-A652-41A5-87CD-FC14A1740E26}" destId="{0FE2750B-C764-48CA-8ACE-F56A5179280F}" srcOrd="0" destOrd="0" presId="urn:microsoft.com/office/officeart/2005/8/layout/venn3"/>
    <dgm:cxn modelId="{C65315C4-BB9C-4FB9-BB72-A50791A1F933}" srcId="{C253F673-A652-41A5-87CD-FC14A1740E26}" destId="{CF586CA9-EF8D-483A-880D-C71D5DF58252}" srcOrd="0" destOrd="0" parTransId="{B2F37306-0084-43B0-AE1A-637618F089C3}" sibTransId="{17E9FD21-EC3B-4E92-883D-48D1FC440C0F}"/>
    <dgm:cxn modelId="{0CD93D0D-EAB8-46B5-990C-11BB9C5B1182}" type="presOf" srcId="{CF586CA9-EF8D-483A-880D-C71D5DF58252}" destId="{7AA13996-069B-4B38-AC46-D46BD2C6FA24}" srcOrd="0" destOrd="0" presId="urn:microsoft.com/office/officeart/2005/8/layout/venn3"/>
    <dgm:cxn modelId="{E8D2DFFD-EDC7-481C-91B1-BFBCF9D24687}" srcId="{C253F673-A652-41A5-87CD-FC14A1740E26}" destId="{D42767FE-471B-47A5-9CF8-75ACCDE282D2}" srcOrd="2" destOrd="0" parTransId="{822B2C7E-7906-497F-86B2-A30F915732D7}" sibTransId="{A0656141-0D83-4DD9-B014-7E7D9A3748A4}"/>
    <dgm:cxn modelId="{B93D1F11-3EF1-4F6E-A59B-E4D33F0CC2EF}" type="presOf" srcId="{D42767FE-471B-47A5-9CF8-75ACCDE282D2}" destId="{F24C2CB8-86DA-4DC7-99F1-7C6CCDCA816F}" srcOrd="0" destOrd="0" presId="urn:microsoft.com/office/officeart/2005/8/layout/venn3"/>
    <dgm:cxn modelId="{A99B8716-2BFB-4CCE-A6B2-DA0CDC0D0D86}" type="presOf" srcId="{542338CB-0492-4645-AC41-88878CF24CBA}" destId="{A5D2D448-A7F4-48E6-A014-43C5B567E78A}" srcOrd="0" destOrd="0" presId="urn:microsoft.com/office/officeart/2005/8/layout/venn3"/>
    <dgm:cxn modelId="{C1EDB398-7116-4770-9A9F-3E5A4E1FF4FC}" type="presParOf" srcId="{0FE2750B-C764-48CA-8ACE-F56A5179280F}" destId="{7AA13996-069B-4B38-AC46-D46BD2C6FA24}" srcOrd="0" destOrd="0" presId="urn:microsoft.com/office/officeart/2005/8/layout/venn3"/>
    <dgm:cxn modelId="{E68FD9F0-CB60-4847-B8DF-F899C39F6499}" type="presParOf" srcId="{0FE2750B-C764-48CA-8ACE-F56A5179280F}" destId="{56C3A995-9133-43CD-BF75-AF34FFCB4866}" srcOrd="1" destOrd="0" presId="urn:microsoft.com/office/officeart/2005/8/layout/venn3"/>
    <dgm:cxn modelId="{0551E85B-7FE1-424D-A9B1-87D4D7B9853F}" type="presParOf" srcId="{0FE2750B-C764-48CA-8ACE-F56A5179280F}" destId="{A5D2D448-A7F4-48E6-A014-43C5B567E78A}" srcOrd="2" destOrd="0" presId="urn:microsoft.com/office/officeart/2005/8/layout/venn3"/>
    <dgm:cxn modelId="{24E53292-7F34-4621-B890-09486EDF5D41}" type="presParOf" srcId="{0FE2750B-C764-48CA-8ACE-F56A5179280F}" destId="{B1981679-1A3A-47A2-A34A-A4C6FB95B683}" srcOrd="3" destOrd="0" presId="urn:microsoft.com/office/officeart/2005/8/layout/venn3"/>
    <dgm:cxn modelId="{56E3339B-BA00-489B-873E-6B5573F81E48}" type="presParOf" srcId="{0FE2750B-C764-48CA-8ACE-F56A5179280F}" destId="{F24C2CB8-86DA-4DC7-99F1-7C6CCDCA816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0AEFAA-4EC9-48B3-B92D-2B5139B26FC7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A926C1-A74E-451D-B777-8018B775FE2D}">
      <dgm:prSet custT="1"/>
      <dgm:spPr/>
      <dgm:t>
        <a:bodyPr/>
        <a:lstStyle/>
        <a:p>
          <a:pPr rtl="0"/>
          <a:r>
            <a:rPr lang="es-ES" sz="3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FACTEURS D´ETUDE</a:t>
          </a:r>
          <a:endParaRPr lang="es-ES" sz="3600" b="1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5A92F-9F93-4642-854B-18C0D1CCAB2F}" type="parTrans" cxnId="{3C32774F-80BF-408A-89F4-975D75A3C63E}">
      <dgm:prSet/>
      <dgm:spPr/>
      <dgm:t>
        <a:bodyPr/>
        <a:lstStyle/>
        <a:p>
          <a:endParaRPr lang="es-ES"/>
        </a:p>
      </dgm:t>
    </dgm:pt>
    <dgm:pt modelId="{1313AB24-D034-4ED3-B714-48BE6DE566FA}" type="sibTrans" cxnId="{3C32774F-80BF-408A-89F4-975D75A3C63E}">
      <dgm:prSet/>
      <dgm:spPr/>
      <dgm:t>
        <a:bodyPr/>
        <a:lstStyle/>
        <a:p>
          <a:endParaRPr lang="es-ES"/>
        </a:p>
      </dgm:t>
    </dgm:pt>
    <dgm:pt modelId="{65BA5062-DA2C-4C72-814B-CA8A288E4A89}">
      <dgm:prSet/>
      <dgm:spPr/>
      <dgm:t>
        <a:bodyPr/>
        <a:lstStyle/>
        <a:p>
          <a:pPr rtl="0"/>
          <a:r>
            <a:rPr lang="es-ES" i="1" dirty="0" err="1" smtClean="0"/>
            <a:t>Age</a:t>
          </a:r>
          <a:endParaRPr lang="es-ES" i="1" dirty="0"/>
        </a:p>
      </dgm:t>
    </dgm:pt>
    <dgm:pt modelId="{B2BC3811-263F-4FBE-81B1-F05D3AA72E5A}" type="parTrans" cxnId="{19374E32-B0CC-46E3-8F56-5373238B5E66}">
      <dgm:prSet/>
      <dgm:spPr/>
      <dgm:t>
        <a:bodyPr/>
        <a:lstStyle/>
        <a:p>
          <a:endParaRPr lang="es-ES"/>
        </a:p>
      </dgm:t>
    </dgm:pt>
    <dgm:pt modelId="{57D33BBD-D275-49FF-8D4F-C961C32F9596}" type="sibTrans" cxnId="{19374E32-B0CC-46E3-8F56-5373238B5E66}">
      <dgm:prSet/>
      <dgm:spPr/>
      <dgm:t>
        <a:bodyPr/>
        <a:lstStyle/>
        <a:p>
          <a:endParaRPr lang="es-ES"/>
        </a:p>
      </dgm:t>
    </dgm:pt>
    <dgm:pt modelId="{FB559022-5839-4BB7-B126-7D36177A696A}">
      <dgm:prSet/>
      <dgm:spPr/>
      <dgm:t>
        <a:bodyPr/>
        <a:lstStyle/>
        <a:p>
          <a:pPr rtl="0"/>
          <a:r>
            <a:rPr lang="es-ES" i="1" dirty="0" err="1" smtClean="0"/>
            <a:t>Compagnie</a:t>
          </a:r>
          <a:endParaRPr lang="es-ES" dirty="0"/>
        </a:p>
      </dgm:t>
    </dgm:pt>
    <dgm:pt modelId="{47FCCAC0-2463-4292-B2F4-58FD8B0C6851}" type="parTrans" cxnId="{89C00401-FAFA-45FF-B4BA-EC9173458FF7}">
      <dgm:prSet/>
      <dgm:spPr/>
      <dgm:t>
        <a:bodyPr/>
        <a:lstStyle/>
        <a:p>
          <a:endParaRPr lang="es-ES"/>
        </a:p>
      </dgm:t>
    </dgm:pt>
    <dgm:pt modelId="{00A50FC7-654F-425E-BEF8-D20A0C39008A}" type="sibTrans" cxnId="{89C00401-FAFA-45FF-B4BA-EC9173458FF7}">
      <dgm:prSet/>
      <dgm:spPr/>
      <dgm:t>
        <a:bodyPr/>
        <a:lstStyle/>
        <a:p>
          <a:endParaRPr lang="es-ES"/>
        </a:p>
      </dgm:t>
    </dgm:pt>
    <dgm:pt modelId="{0899C0EA-544C-407C-97A8-7C10A157C4AA}">
      <dgm:prSet/>
      <dgm:spPr/>
      <dgm:t>
        <a:bodyPr/>
        <a:lstStyle/>
        <a:p>
          <a:pPr rtl="0"/>
          <a:r>
            <a:rPr lang="es-ES" i="1" dirty="0" err="1" smtClean="0"/>
            <a:t>Nationalité</a:t>
          </a:r>
          <a:r>
            <a:rPr lang="es-ES" i="1" dirty="0" smtClean="0"/>
            <a:t> </a:t>
          </a:r>
          <a:endParaRPr lang="es-ES" dirty="0"/>
        </a:p>
      </dgm:t>
    </dgm:pt>
    <dgm:pt modelId="{C2FA7F9B-9A72-4BE5-B48F-B8B98ACA823F}" type="parTrans" cxnId="{DFC722AF-82BF-473A-8781-16D9CA2D39E6}">
      <dgm:prSet/>
      <dgm:spPr/>
      <dgm:t>
        <a:bodyPr/>
        <a:lstStyle/>
        <a:p>
          <a:endParaRPr lang="es-ES"/>
        </a:p>
      </dgm:t>
    </dgm:pt>
    <dgm:pt modelId="{173DFBE2-2038-4F0F-BD51-41A6A10D40B6}" type="sibTrans" cxnId="{DFC722AF-82BF-473A-8781-16D9CA2D39E6}">
      <dgm:prSet/>
      <dgm:spPr/>
      <dgm:t>
        <a:bodyPr/>
        <a:lstStyle/>
        <a:p>
          <a:endParaRPr lang="es-ES"/>
        </a:p>
      </dgm:t>
    </dgm:pt>
    <dgm:pt modelId="{976F4AE3-5AE9-451F-93B9-EAF4AD25585E}">
      <dgm:prSet/>
      <dgm:spPr/>
      <dgm:t>
        <a:bodyPr/>
        <a:lstStyle/>
        <a:p>
          <a:pPr rtl="0"/>
          <a:r>
            <a:rPr lang="es-ES" i="1" dirty="0" err="1" smtClean="0"/>
            <a:t>Sexe</a:t>
          </a:r>
          <a:r>
            <a:rPr lang="es-ES" i="1" dirty="0" smtClean="0"/>
            <a:t> </a:t>
          </a:r>
          <a:endParaRPr lang="es-ES" dirty="0"/>
        </a:p>
      </dgm:t>
    </dgm:pt>
    <dgm:pt modelId="{DB895C0F-47A2-4BD5-AAF8-DF64286F0006}" type="parTrans" cxnId="{E82D9C15-B37C-48F4-A823-D6582E68C479}">
      <dgm:prSet/>
      <dgm:spPr/>
      <dgm:t>
        <a:bodyPr/>
        <a:lstStyle/>
        <a:p>
          <a:endParaRPr lang="es-ES"/>
        </a:p>
      </dgm:t>
    </dgm:pt>
    <dgm:pt modelId="{20712387-9EA5-4AD9-9FFD-A53BB876061F}" type="sibTrans" cxnId="{E82D9C15-B37C-48F4-A823-D6582E68C479}">
      <dgm:prSet/>
      <dgm:spPr/>
      <dgm:t>
        <a:bodyPr/>
        <a:lstStyle/>
        <a:p>
          <a:endParaRPr lang="es-ES"/>
        </a:p>
      </dgm:t>
    </dgm:pt>
    <dgm:pt modelId="{9A86B8E3-0EB3-48CC-BC50-BAC94E3EEEB0}">
      <dgm:prSet/>
      <dgm:spPr/>
      <dgm:t>
        <a:bodyPr/>
        <a:lstStyle/>
        <a:p>
          <a:pPr rtl="0"/>
          <a:r>
            <a:rPr lang="es-ES" i="1" dirty="0" err="1" smtClean="0"/>
            <a:t>Taille</a:t>
          </a:r>
          <a:r>
            <a:rPr lang="es-ES" i="1" dirty="0" smtClean="0"/>
            <a:t> </a:t>
          </a:r>
          <a:endParaRPr lang="es-ES" dirty="0"/>
        </a:p>
      </dgm:t>
    </dgm:pt>
    <dgm:pt modelId="{27E719D8-A14A-42A6-B9D9-AA64DAA1FC7E}" type="parTrans" cxnId="{6A4EA08A-5771-4114-8556-46F96265D4E9}">
      <dgm:prSet/>
      <dgm:spPr/>
      <dgm:t>
        <a:bodyPr/>
        <a:lstStyle/>
        <a:p>
          <a:endParaRPr lang="es-ES"/>
        </a:p>
      </dgm:t>
    </dgm:pt>
    <dgm:pt modelId="{CF9C3C39-01D7-4C3B-8A45-57F96CC9D7B4}" type="sibTrans" cxnId="{6A4EA08A-5771-4114-8556-46F96265D4E9}">
      <dgm:prSet/>
      <dgm:spPr/>
      <dgm:t>
        <a:bodyPr/>
        <a:lstStyle/>
        <a:p>
          <a:endParaRPr lang="es-ES"/>
        </a:p>
      </dgm:t>
    </dgm:pt>
    <dgm:pt modelId="{653E68FF-1865-4C0C-92D2-2A3AAAEDA54B}">
      <dgm:prSet/>
      <dgm:spPr/>
      <dgm:t>
        <a:bodyPr/>
        <a:lstStyle/>
        <a:p>
          <a:pPr rtl="0"/>
          <a:r>
            <a:rPr lang="es-ES" i="1" dirty="0" err="1" smtClean="0"/>
            <a:t>Poids</a:t>
          </a:r>
          <a:r>
            <a:rPr lang="es-ES" i="1" dirty="0" smtClean="0"/>
            <a:t> </a:t>
          </a:r>
          <a:endParaRPr lang="es-ES" dirty="0"/>
        </a:p>
      </dgm:t>
    </dgm:pt>
    <dgm:pt modelId="{EE35A3E7-A80F-4F51-B1EB-F8343C0FDE68}" type="parTrans" cxnId="{7B5179F0-3827-4D53-9103-282DED7503EB}">
      <dgm:prSet/>
      <dgm:spPr/>
      <dgm:t>
        <a:bodyPr/>
        <a:lstStyle/>
        <a:p>
          <a:endParaRPr lang="es-ES"/>
        </a:p>
      </dgm:t>
    </dgm:pt>
    <dgm:pt modelId="{06ED02C9-5001-4F0D-9398-EDA28F1A19C8}" type="sibTrans" cxnId="{7B5179F0-3827-4D53-9103-282DED7503EB}">
      <dgm:prSet/>
      <dgm:spPr/>
      <dgm:t>
        <a:bodyPr/>
        <a:lstStyle/>
        <a:p>
          <a:endParaRPr lang="es-ES"/>
        </a:p>
      </dgm:t>
    </dgm:pt>
    <dgm:pt modelId="{B703FC15-13A3-42F9-BBF1-3FE67431698F}">
      <dgm:prSet/>
      <dgm:spPr/>
      <dgm:t>
        <a:bodyPr/>
        <a:lstStyle/>
        <a:p>
          <a:pPr rtl="0"/>
          <a:r>
            <a:rPr lang="es-ES" i="1" dirty="0" err="1" smtClean="0"/>
            <a:t>Obsession</a:t>
          </a:r>
          <a:r>
            <a:rPr lang="es-ES" i="1" dirty="0" smtClean="0"/>
            <a:t> de la </a:t>
          </a:r>
          <a:r>
            <a:rPr lang="es-ES" i="1" dirty="0" err="1" smtClean="0"/>
            <a:t>minceur</a:t>
          </a:r>
          <a:r>
            <a:rPr lang="es-ES" i="1" dirty="0" smtClean="0"/>
            <a:t> (DT) </a:t>
          </a:r>
          <a:endParaRPr lang="es-ES" dirty="0"/>
        </a:p>
      </dgm:t>
    </dgm:pt>
    <dgm:pt modelId="{7776E64D-33A1-47D9-9C15-C44E01576CF6}" type="parTrans" cxnId="{D8A975FB-0749-404C-8AED-AFDB90AC212B}">
      <dgm:prSet/>
      <dgm:spPr/>
      <dgm:t>
        <a:bodyPr/>
        <a:lstStyle/>
        <a:p>
          <a:endParaRPr lang="es-ES"/>
        </a:p>
      </dgm:t>
    </dgm:pt>
    <dgm:pt modelId="{DFF3B199-1E3D-4944-B4F9-3CECBC51463D}" type="sibTrans" cxnId="{D8A975FB-0749-404C-8AED-AFDB90AC212B}">
      <dgm:prSet/>
      <dgm:spPr/>
      <dgm:t>
        <a:bodyPr/>
        <a:lstStyle/>
        <a:p>
          <a:endParaRPr lang="es-ES"/>
        </a:p>
      </dgm:t>
    </dgm:pt>
    <dgm:pt modelId="{8F724E28-A76B-4522-9B20-48AB3ED84344}">
      <dgm:prSet/>
      <dgm:spPr/>
      <dgm:t>
        <a:bodyPr/>
        <a:lstStyle/>
        <a:p>
          <a:pPr rtl="0"/>
          <a:r>
            <a:rPr lang="es-ES" i="1" dirty="0" err="1" smtClean="0"/>
            <a:t>Boulimie</a:t>
          </a:r>
          <a:r>
            <a:rPr lang="es-ES" i="1" dirty="0" smtClean="0"/>
            <a:t> (B) </a:t>
          </a:r>
          <a:endParaRPr lang="es-ES" dirty="0"/>
        </a:p>
      </dgm:t>
    </dgm:pt>
    <dgm:pt modelId="{58042514-ABB1-4B12-B21B-F179D6488F5E}" type="parTrans" cxnId="{7CC7596A-9CD2-41A9-9E75-1BE72DA6BA8E}">
      <dgm:prSet/>
      <dgm:spPr/>
      <dgm:t>
        <a:bodyPr/>
        <a:lstStyle/>
        <a:p>
          <a:endParaRPr lang="es-ES"/>
        </a:p>
      </dgm:t>
    </dgm:pt>
    <dgm:pt modelId="{00C56926-686B-47F7-BDF6-8DF7FE599F9D}" type="sibTrans" cxnId="{7CC7596A-9CD2-41A9-9E75-1BE72DA6BA8E}">
      <dgm:prSet/>
      <dgm:spPr/>
      <dgm:t>
        <a:bodyPr/>
        <a:lstStyle/>
        <a:p>
          <a:endParaRPr lang="es-ES"/>
        </a:p>
      </dgm:t>
    </dgm:pt>
    <dgm:pt modelId="{AE14E528-AA59-412E-96CE-A7E68C943221}">
      <dgm:prSet/>
      <dgm:spPr/>
      <dgm:t>
        <a:bodyPr/>
        <a:lstStyle/>
        <a:p>
          <a:pPr rtl="0"/>
          <a:r>
            <a:rPr lang="es-ES" i="1" dirty="0" err="1" smtClean="0"/>
            <a:t>Insatisfaction</a:t>
          </a:r>
          <a:r>
            <a:rPr lang="es-ES" i="1" dirty="0" smtClean="0"/>
            <a:t> </a:t>
          </a:r>
          <a:r>
            <a:rPr lang="es-ES" i="1" dirty="0" err="1" smtClean="0"/>
            <a:t>corporelle</a:t>
          </a:r>
          <a:r>
            <a:rPr lang="es-ES" i="1" dirty="0" smtClean="0"/>
            <a:t> (BD) </a:t>
          </a:r>
          <a:endParaRPr lang="es-ES" dirty="0"/>
        </a:p>
      </dgm:t>
    </dgm:pt>
    <dgm:pt modelId="{A8EA6F84-C674-44F3-A5C4-296D71C3B2C6}" type="parTrans" cxnId="{80703909-FC68-4E98-9ACC-6782B892DAAB}">
      <dgm:prSet/>
      <dgm:spPr/>
      <dgm:t>
        <a:bodyPr/>
        <a:lstStyle/>
        <a:p>
          <a:endParaRPr lang="es-ES"/>
        </a:p>
      </dgm:t>
    </dgm:pt>
    <dgm:pt modelId="{63E5777E-0042-4870-9A09-24954BB9BDA6}" type="sibTrans" cxnId="{80703909-FC68-4E98-9ACC-6782B892DAAB}">
      <dgm:prSet/>
      <dgm:spPr/>
      <dgm:t>
        <a:bodyPr/>
        <a:lstStyle/>
        <a:p>
          <a:endParaRPr lang="es-ES"/>
        </a:p>
      </dgm:t>
    </dgm:pt>
    <dgm:pt modelId="{1BFF95D9-3F7D-43EC-8D95-6271A31D1F44}">
      <dgm:prSet/>
      <dgm:spPr/>
      <dgm:t>
        <a:bodyPr/>
        <a:lstStyle/>
        <a:p>
          <a:pPr rtl="0"/>
          <a:r>
            <a:rPr lang="es-ES" i="1" dirty="0" err="1" smtClean="0"/>
            <a:t>Indice</a:t>
          </a:r>
          <a:r>
            <a:rPr lang="es-ES" i="1" dirty="0" smtClean="0"/>
            <a:t> de </a:t>
          </a:r>
          <a:r>
            <a:rPr lang="es-ES" i="1" dirty="0" err="1" smtClean="0"/>
            <a:t>comportement</a:t>
          </a:r>
          <a:r>
            <a:rPr lang="es-ES" i="1" dirty="0" smtClean="0"/>
            <a:t> à risque </a:t>
          </a:r>
          <a:r>
            <a:rPr lang="es-ES" i="1" dirty="0" err="1" smtClean="0"/>
            <a:t>alimentaire</a:t>
          </a:r>
          <a:r>
            <a:rPr lang="es-ES" i="1" dirty="0" smtClean="0"/>
            <a:t> (EDRC) </a:t>
          </a:r>
          <a:endParaRPr lang="es-ES" dirty="0"/>
        </a:p>
      </dgm:t>
    </dgm:pt>
    <dgm:pt modelId="{BD37F886-2E1E-42A4-A41D-2F3BEE5865B7}" type="parTrans" cxnId="{9A79B218-5C0A-43FA-89EE-6F44B4C6A55A}">
      <dgm:prSet/>
      <dgm:spPr/>
      <dgm:t>
        <a:bodyPr/>
        <a:lstStyle/>
        <a:p>
          <a:endParaRPr lang="es-ES"/>
        </a:p>
      </dgm:t>
    </dgm:pt>
    <dgm:pt modelId="{A2EB99E7-6936-4FD6-B460-65C43291CBDB}" type="sibTrans" cxnId="{9A79B218-5C0A-43FA-89EE-6F44B4C6A55A}">
      <dgm:prSet/>
      <dgm:spPr/>
      <dgm:t>
        <a:bodyPr/>
        <a:lstStyle/>
        <a:p>
          <a:endParaRPr lang="es-ES"/>
        </a:p>
      </dgm:t>
    </dgm:pt>
    <dgm:pt modelId="{C5EB5A57-1589-4E36-8BC5-FA0920957687}" type="pres">
      <dgm:prSet presAssocID="{1D0AEFAA-4EC9-48B3-B92D-2B5139B26FC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89565D6-95EE-4AF7-8D93-5C687E22887C}" type="pres">
      <dgm:prSet presAssocID="{6FA926C1-A74E-451D-B777-8018B775FE2D}" presName="thickLine" presStyleLbl="alignNode1" presStyleIdx="0" presStyleCnt="1"/>
      <dgm:spPr/>
    </dgm:pt>
    <dgm:pt modelId="{3F0124FA-3E36-40E3-B60C-E2C234AE0B53}" type="pres">
      <dgm:prSet presAssocID="{6FA926C1-A74E-451D-B777-8018B775FE2D}" presName="horz1" presStyleCnt="0"/>
      <dgm:spPr/>
    </dgm:pt>
    <dgm:pt modelId="{15F14D17-0ADF-40D2-99DF-60277F25523D}" type="pres">
      <dgm:prSet presAssocID="{6FA926C1-A74E-451D-B777-8018B775FE2D}" presName="tx1" presStyleLbl="revTx" presStyleIdx="0" presStyleCnt="11" custScaleX="204348"/>
      <dgm:spPr/>
      <dgm:t>
        <a:bodyPr/>
        <a:lstStyle/>
        <a:p>
          <a:endParaRPr lang="es-ES"/>
        </a:p>
      </dgm:t>
    </dgm:pt>
    <dgm:pt modelId="{0A8E6A27-1FAB-4D56-8A87-419CFB7BF74A}" type="pres">
      <dgm:prSet presAssocID="{6FA926C1-A74E-451D-B777-8018B775FE2D}" presName="vert1" presStyleCnt="0"/>
      <dgm:spPr/>
    </dgm:pt>
    <dgm:pt modelId="{0B8E6FB5-DF4E-4979-BB18-6A7A8FBC9EDE}" type="pres">
      <dgm:prSet presAssocID="{65BA5062-DA2C-4C72-814B-CA8A288E4A89}" presName="vertSpace2a" presStyleCnt="0"/>
      <dgm:spPr/>
    </dgm:pt>
    <dgm:pt modelId="{2A9B8B35-D082-48BB-9E7D-25DB04AC3601}" type="pres">
      <dgm:prSet presAssocID="{65BA5062-DA2C-4C72-814B-CA8A288E4A89}" presName="horz2" presStyleCnt="0"/>
      <dgm:spPr/>
    </dgm:pt>
    <dgm:pt modelId="{C7098995-7A3A-4C0F-A93B-E9D0EEDB5691}" type="pres">
      <dgm:prSet presAssocID="{65BA5062-DA2C-4C72-814B-CA8A288E4A89}" presName="horzSpace2" presStyleCnt="0"/>
      <dgm:spPr/>
    </dgm:pt>
    <dgm:pt modelId="{F1854C8D-35BB-4951-8726-1552A877D0E9}" type="pres">
      <dgm:prSet presAssocID="{65BA5062-DA2C-4C72-814B-CA8A288E4A89}" presName="tx2" presStyleLbl="revTx" presStyleIdx="1" presStyleCnt="11"/>
      <dgm:spPr/>
      <dgm:t>
        <a:bodyPr/>
        <a:lstStyle/>
        <a:p>
          <a:endParaRPr lang="es-ES"/>
        </a:p>
      </dgm:t>
    </dgm:pt>
    <dgm:pt modelId="{94D05EF6-35BA-4AE1-8874-DC7460A6AA4F}" type="pres">
      <dgm:prSet presAssocID="{65BA5062-DA2C-4C72-814B-CA8A288E4A89}" presName="vert2" presStyleCnt="0"/>
      <dgm:spPr/>
    </dgm:pt>
    <dgm:pt modelId="{443D7ED3-D74D-4AAB-8E32-078F00499050}" type="pres">
      <dgm:prSet presAssocID="{65BA5062-DA2C-4C72-814B-CA8A288E4A89}" presName="thinLine2b" presStyleLbl="callout" presStyleIdx="0" presStyleCnt="10"/>
      <dgm:spPr/>
    </dgm:pt>
    <dgm:pt modelId="{DC1F2CF7-4627-48F8-8A85-7D18116739C5}" type="pres">
      <dgm:prSet presAssocID="{65BA5062-DA2C-4C72-814B-CA8A288E4A89}" presName="vertSpace2b" presStyleCnt="0"/>
      <dgm:spPr/>
    </dgm:pt>
    <dgm:pt modelId="{EE515593-C970-4E64-B9B4-CEA059DBCA81}" type="pres">
      <dgm:prSet presAssocID="{FB559022-5839-4BB7-B126-7D36177A696A}" presName="horz2" presStyleCnt="0"/>
      <dgm:spPr/>
    </dgm:pt>
    <dgm:pt modelId="{3E82D424-F7D7-49BA-B300-0AE4B98862FD}" type="pres">
      <dgm:prSet presAssocID="{FB559022-5839-4BB7-B126-7D36177A696A}" presName="horzSpace2" presStyleCnt="0"/>
      <dgm:spPr/>
    </dgm:pt>
    <dgm:pt modelId="{FF29C96C-02F5-4EAE-9026-51348BAC6D90}" type="pres">
      <dgm:prSet presAssocID="{FB559022-5839-4BB7-B126-7D36177A696A}" presName="tx2" presStyleLbl="revTx" presStyleIdx="2" presStyleCnt="11"/>
      <dgm:spPr/>
      <dgm:t>
        <a:bodyPr/>
        <a:lstStyle/>
        <a:p>
          <a:endParaRPr lang="es-ES"/>
        </a:p>
      </dgm:t>
    </dgm:pt>
    <dgm:pt modelId="{20F9B4C4-777F-4B1F-8FEB-08624AB739B6}" type="pres">
      <dgm:prSet presAssocID="{FB559022-5839-4BB7-B126-7D36177A696A}" presName="vert2" presStyleCnt="0"/>
      <dgm:spPr/>
    </dgm:pt>
    <dgm:pt modelId="{E596A19D-2451-447E-8B7C-83DCDE504404}" type="pres">
      <dgm:prSet presAssocID="{FB559022-5839-4BB7-B126-7D36177A696A}" presName="thinLine2b" presStyleLbl="callout" presStyleIdx="1" presStyleCnt="10"/>
      <dgm:spPr/>
    </dgm:pt>
    <dgm:pt modelId="{2440A4AD-4E56-4EC6-B6D6-356F45CD4198}" type="pres">
      <dgm:prSet presAssocID="{FB559022-5839-4BB7-B126-7D36177A696A}" presName="vertSpace2b" presStyleCnt="0"/>
      <dgm:spPr/>
    </dgm:pt>
    <dgm:pt modelId="{FEC0694F-7613-43EB-8CD1-E4351BC336DA}" type="pres">
      <dgm:prSet presAssocID="{0899C0EA-544C-407C-97A8-7C10A157C4AA}" presName="horz2" presStyleCnt="0"/>
      <dgm:spPr/>
    </dgm:pt>
    <dgm:pt modelId="{964CBA50-E85C-4BE4-AE65-22F527EA8F3A}" type="pres">
      <dgm:prSet presAssocID="{0899C0EA-544C-407C-97A8-7C10A157C4AA}" presName="horzSpace2" presStyleCnt="0"/>
      <dgm:spPr/>
    </dgm:pt>
    <dgm:pt modelId="{B1F06018-A4FC-4326-9EB9-04038B121F52}" type="pres">
      <dgm:prSet presAssocID="{0899C0EA-544C-407C-97A8-7C10A157C4AA}" presName="tx2" presStyleLbl="revTx" presStyleIdx="3" presStyleCnt="11"/>
      <dgm:spPr/>
      <dgm:t>
        <a:bodyPr/>
        <a:lstStyle/>
        <a:p>
          <a:endParaRPr lang="es-ES"/>
        </a:p>
      </dgm:t>
    </dgm:pt>
    <dgm:pt modelId="{457F316C-F348-40B4-B83D-1FD3A6A0E27A}" type="pres">
      <dgm:prSet presAssocID="{0899C0EA-544C-407C-97A8-7C10A157C4AA}" presName="vert2" presStyleCnt="0"/>
      <dgm:spPr/>
    </dgm:pt>
    <dgm:pt modelId="{10D9D021-A666-4F0D-9E30-F76538FEA9D9}" type="pres">
      <dgm:prSet presAssocID="{0899C0EA-544C-407C-97A8-7C10A157C4AA}" presName="thinLine2b" presStyleLbl="callout" presStyleIdx="2" presStyleCnt="10"/>
      <dgm:spPr/>
    </dgm:pt>
    <dgm:pt modelId="{0D3047DE-F30D-418B-BCE1-58E813501358}" type="pres">
      <dgm:prSet presAssocID="{0899C0EA-544C-407C-97A8-7C10A157C4AA}" presName="vertSpace2b" presStyleCnt="0"/>
      <dgm:spPr/>
    </dgm:pt>
    <dgm:pt modelId="{4437D292-E29B-4A9C-8B99-298599507C70}" type="pres">
      <dgm:prSet presAssocID="{976F4AE3-5AE9-451F-93B9-EAF4AD25585E}" presName="horz2" presStyleCnt="0"/>
      <dgm:spPr/>
    </dgm:pt>
    <dgm:pt modelId="{892839E8-9DE1-4445-84EE-32AE3DEB349E}" type="pres">
      <dgm:prSet presAssocID="{976F4AE3-5AE9-451F-93B9-EAF4AD25585E}" presName="horzSpace2" presStyleCnt="0"/>
      <dgm:spPr/>
    </dgm:pt>
    <dgm:pt modelId="{4427B546-B08F-4305-9CEB-68BF723BEDFF}" type="pres">
      <dgm:prSet presAssocID="{976F4AE3-5AE9-451F-93B9-EAF4AD25585E}" presName="tx2" presStyleLbl="revTx" presStyleIdx="4" presStyleCnt="11"/>
      <dgm:spPr/>
      <dgm:t>
        <a:bodyPr/>
        <a:lstStyle/>
        <a:p>
          <a:endParaRPr lang="es-ES"/>
        </a:p>
      </dgm:t>
    </dgm:pt>
    <dgm:pt modelId="{5FB772E9-8E61-4720-8B94-A47E5F93D46E}" type="pres">
      <dgm:prSet presAssocID="{976F4AE3-5AE9-451F-93B9-EAF4AD25585E}" presName="vert2" presStyleCnt="0"/>
      <dgm:spPr/>
    </dgm:pt>
    <dgm:pt modelId="{E26DD2B9-A5F0-4174-94C0-0665E70A8D17}" type="pres">
      <dgm:prSet presAssocID="{976F4AE3-5AE9-451F-93B9-EAF4AD25585E}" presName="thinLine2b" presStyleLbl="callout" presStyleIdx="3" presStyleCnt="10"/>
      <dgm:spPr/>
    </dgm:pt>
    <dgm:pt modelId="{E0ED6D3D-E187-4527-836C-5343E2C32775}" type="pres">
      <dgm:prSet presAssocID="{976F4AE3-5AE9-451F-93B9-EAF4AD25585E}" presName="vertSpace2b" presStyleCnt="0"/>
      <dgm:spPr/>
    </dgm:pt>
    <dgm:pt modelId="{6E5A5B82-76EE-4908-9C73-6197C2B1B6AE}" type="pres">
      <dgm:prSet presAssocID="{9A86B8E3-0EB3-48CC-BC50-BAC94E3EEEB0}" presName="horz2" presStyleCnt="0"/>
      <dgm:spPr/>
    </dgm:pt>
    <dgm:pt modelId="{D0DEF352-08E1-4B70-AE86-2736645CE64D}" type="pres">
      <dgm:prSet presAssocID="{9A86B8E3-0EB3-48CC-BC50-BAC94E3EEEB0}" presName="horzSpace2" presStyleCnt="0"/>
      <dgm:spPr/>
    </dgm:pt>
    <dgm:pt modelId="{0092EEAE-F7B5-4947-A4DB-0625E30BA8BA}" type="pres">
      <dgm:prSet presAssocID="{9A86B8E3-0EB3-48CC-BC50-BAC94E3EEEB0}" presName="tx2" presStyleLbl="revTx" presStyleIdx="5" presStyleCnt="11"/>
      <dgm:spPr/>
      <dgm:t>
        <a:bodyPr/>
        <a:lstStyle/>
        <a:p>
          <a:endParaRPr lang="es-ES"/>
        </a:p>
      </dgm:t>
    </dgm:pt>
    <dgm:pt modelId="{CEFAC34B-767C-49FA-8D42-B09006ABE6C0}" type="pres">
      <dgm:prSet presAssocID="{9A86B8E3-0EB3-48CC-BC50-BAC94E3EEEB0}" presName="vert2" presStyleCnt="0"/>
      <dgm:spPr/>
    </dgm:pt>
    <dgm:pt modelId="{C77E49D5-3832-454C-9A4D-F69354A449A1}" type="pres">
      <dgm:prSet presAssocID="{9A86B8E3-0EB3-48CC-BC50-BAC94E3EEEB0}" presName="thinLine2b" presStyleLbl="callout" presStyleIdx="4" presStyleCnt="10"/>
      <dgm:spPr/>
    </dgm:pt>
    <dgm:pt modelId="{6516A6D9-CAFE-40AA-8D74-63B96BF18B39}" type="pres">
      <dgm:prSet presAssocID="{9A86B8E3-0EB3-48CC-BC50-BAC94E3EEEB0}" presName="vertSpace2b" presStyleCnt="0"/>
      <dgm:spPr/>
    </dgm:pt>
    <dgm:pt modelId="{2813B66B-79D3-46D5-BFC6-6B75488F1BDC}" type="pres">
      <dgm:prSet presAssocID="{653E68FF-1865-4C0C-92D2-2A3AAAEDA54B}" presName="horz2" presStyleCnt="0"/>
      <dgm:spPr/>
    </dgm:pt>
    <dgm:pt modelId="{BB99D0FD-DB48-4EFE-8131-58E8D3E80E03}" type="pres">
      <dgm:prSet presAssocID="{653E68FF-1865-4C0C-92D2-2A3AAAEDA54B}" presName="horzSpace2" presStyleCnt="0"/>
      <dgm:spPr/>
    </dgm:pt>
    <dgm:pt modelId="{60731C04-B573-4D2E-A851-965581C73D00}" type="pres">
      <dgm:prSet presAssocID="{653E68FF-1865-4C0C-92D2-2A3AAAEDA54B}" presName="tx2" presStyleLbl="revTx" presStyleIdx="6" presStyleCnt="11"/>
      <dgm:spPr/>
      <dgm:t>
        <a:bodyPr/>
        <a:lstStyle/>
        <a:p>
          <a:endParaRPr lang="es-ES"/>
        </a:p>
      </dgm:t>
    </dgm:pt>
    <dgm:pt modelId="{6816925C-6CAE-4843-A2D6-ED69D7F83809}" type="pres">
      <dgm:prSet presAssocID="{653E68FF-1865-4C0C-92D2-2A3AAAEDA54B}" presName="vert2" presStyleCnt="0"/>
      <dgm:spPr/>
    </dgm:pt>
    <dgm:pt modelId="{6BC72F19-7EFC-4F53-8072-238CCF2D76C7}" type="pres">
      <dgm:prSet presAssocID="{653E68FF-1865-4C0C-92D2-2A3AAAEDA54B}" presName="thinLine2b" presStyleLbl="callout" presStyleIdx="5" presStyleCnt="10"/>
      <dgm:spPr/>
    </dgm:pt>
    <dgm:pt modelId="{46D50BF8-9F92-4C3A-A3B9-D9C592C72A1A}" type="pres">
      <dgm:prSet presAssocID="{653E68FF-1865-4C0C-92D2-2A3AAAEDA54B}" presName="vertSpace2b" presStyleCnt="0"/>
      <dgm:spPr/>
    </dgm:pt>
    <dgm:pt modelId="{165D3F6C-9821-4EAF-8B9A-6A671DAC7ADD}" type="pres">
      <dgm:prSet presAssocID="{B703FC15-13A3-42F9-BBF1-3FE67431698F}" presName="horz2" presStyleCnt="0"/>
      <dgm:spPr/>
    </dgm:pt>
    <dgm:pt modelId="{BCE714CA-601E-4381-B014-AB8DA3626AD3}" type="pres">
      <dgm:prSet presAssocID="{B703FC15-13A3-42F9-BBF1-3FE67431698F}" presName="horzSpace2" presStyleCnt="0"/>
      <dgm:spPr/>
    </dgm:pt>
    <dgm:pt modelId="{2440CCCE-B20B-41C2-A943-7E6C457E749A}" type="pres">
      <dgm:prSet presAssocID="{B703FC15-13A3-42F9-BBF1-3FE67431698F}" presName="tx2" presStyleLbl="revTx" presStyleIdx="7" presStyleCnt="11"/>
      <dgm:spPr/>
      <dgm:t>
        <a:bodyPr/>
        <a:lstStyle/>
        <a:p>
          <a:endParaRPr lang="es-ES"/>
        </a:p>
      </dgm:t>
    </dgm:pt>
    <dgm:pt modelId="{BA137D08-6CE8-4831-B0DA-9A55E7C4A95D}" type="pres">
      <dgm:prSet presAssocID="{B703FC15-13A3-42F9-BBF1-3FE67431698F}" presName="vert2" presStyleCnt="0"/>
      <dgm:spPr/>
    </dgm:pt>
    <dgm:pt modelId="{D8715259-599F-4F62-A1F9-777A29691958}" type="pres">
      <dgm:prSet presAssocID="{B703FC15-13A3-42F9-BBF1-3FE67431698F}" presName="thinLine2b" presStyleLbl="callout" presStyleIdx="6" presStyleCnt="10"/>
      <dgm:spPr/>
    </dgm:pt>
    <dgm:pt modelId="{DF48524B-06A5-4804-89F9-12D1AF16FBE2}" type="pres">
      <dgm:prSet presAssocID="{B703FC15-13A3-42F9-BBF1-3FE67431698F}" presName="vertSpace2b" presStyleCnt="0"/>
      <dgm:spPr/>
    </dgm:pt>
    <dgm:pt modelId="{0BE8ADE7-792D-4F4D-BF12-C457A30C8E80}" type="pres">
      <dgm:prSet presAssocID="{8F724E28-A76B-4522-9B20-48AB3ED84344}" presName="horz2" presStyleCnt="0"/>
      <dgm:spPr/>
    </dgm:pt>
    <dgm:pt modelId="{5981ADD2-8064-4EC4-9D08-6A0853CD84D5}" type="pres">
      <dgm:prSet presAssocID="{8F724E28-A76B-4522-9B20-48AB3ED84344}" presName="horzSpace2" presStyleCnt="0"/>
      <dgm:spPr/>
    </dgm:pt>
    <dgm:pt modelId="{30278DE3-5DA2-4444-AF53-3D8F3AECB19E}" type="pres">
      <dgm:prSet presAssocID="{8F724E28-A76B-4522-9B20-48AB3ED84344}" presName="tx2" presStyleLbl="revTx" presStyleIdx="8" presStyleCnt="11"/>
      <dgm:spPr/>
      <dgm:t>
        <a:bodyPr/>
        <a:lstStyle/>
        <a:p>
          <a:endParaRPr lang="es-ES"/>
        </a:p>
      </dgm:t>
    </dgm:pt>
    <dgm:pt modelId="{64A74486-6CEE-4E94-ADE0-EB826971FFFC}" type="pres">
      <dgm:prSet presAssocID="{8F724E28-A76B-4522-9B20-48AB3ED84344}" presName="vert2" presStyleCnt="0"/>
      <dgm:spPr/>
    </dgm:pt>
    <dgm:pt modelId="{F13521EA-5F7C-442C-AFB6-D5F5758F26A3}" type="pres">
      <dgm:prSet presAssocID="{8F724E28-A76B-4522-9B20-48AB3ED84344}" presName="thinLine2b" presStyleLbl="callout" presStyleIdx="7" presStyleCnt="10"/>
      <dgm:spPr/>
    </dgm:pt>
    <dgm:pt modelId="{EE574D10-ECD0-4E04-A880-0734AC0DC2B4}" type="pres">
      <dgm:prSet presAssocID="{8F724E28-A76B-4522-9B20-48AB3ED84344}" presName="vertSpace2b" presStyleCnt="0"/>
      <dgm:spPr/>
    </dgm:pt>
    <dgm:pt modelId="{AA4220B4-A39D-4C2F-9B08-D96EC66DEC8F}" type="pres">
      <dgm:prSet presAssocID="{AE14E528-AA59-412E-96CE-A7E68C943221}" presName="horz2" presStyleCnt="0"/>
      <dgm:spPr/>
    </dgm:pt>
    <dgm:pt modelId="{A193F5A1-3468-4E02-AAD9-125B1B01CB88}" type="pres">
      <dgm:prSet presAssocID="{AE14E528-AA59-412E-96CE-A7E68C943221}" presName="horzSpace2" presStyleCnt="0"/>
      <dgm:spPr/>
    </dgm:pt>
    <dgm:pt modelId="{BAD33F7F-9425-45BE-8961-216738F63A03}" type="pres">
      <dgm:prSet presAssocID="{AE14E528-AA59-412E-96CE-A7E68C943221}" presName="tx2" presStyleLbl="revTx" presStyleIdx="9" presStyleCnt="11"/>
      <dgm:spPr/>
      <dgm:t>
        <a:bodyPr/>
        <a:lstStyle/>
        <a:p>
          <a:endParaRPr lang="es-ES"/>
        </a:p>
      </dgm:t>
    </dgm:pt>
    <dgm:pt modelId="{E437CD55-3E22-43C6-A18B-E607E8FA1ED4}" type="pres">
      <dgm:prSet presAssocID="{AE14E528-AA59-412E-96CE-A7E68C943221}" presName="vert2" presStyleCnt="0"/>
      <dgm:spPr/>
    </dgm:pt>
    <dgm:pt modelId="{4DE2DA23-1ACE-4B8C-A45C-29823655D065}" type="pres">
      <dgm:prSet presAssocID="{AE14E528-AA59-412E-96CE-A7E68C943221}" presName="thinLine2b" presStyleLbl="callout" presStyleIdx="8" presStyleCnt="10"/>
      <dgm:spPr/>
    </dgm:pt>
    <dgm:pt modelId="{9D28C960-A420-48D1-8756-811AFAF9FA07}" type="pres">
      <dgm:prSet presAssocID="{AE14E528-AA59-412E-96CE-A7E68C943221}" presName="vertSpace2b" presStyleCnt="0"/>
      <dgm:spPr/>
    </dgm:pt>
    <dgm:pt modelId="{E4D631A1-D664-411F-8E8F-F28FF2E00A50}" type="pres">
      <dgm:prSet presAssocID="{1BFF95D9-3F7D-43EC-8D95-6271A31D1F44}" presName="horz2" presStyleCnt="0"/>
      <dgm:spPr/>
    </dgm:pt>
    <dgm:pt modelId="{7EC5DA34-631B-4D19-9D9F-01ACFFFFDA0F}" type="pres">
      <dgm:prSet presAssocID="{1BFF95D9-3F7D-43EC-8D95-6271A31D1F44}" presName="horzSpace2" presStyleCnt="0"/>
      <dgm:spPr/>
    </dgm:pt>
    <dgm:pt modelId="{22C37BDD-13A7-4A90-A2ED-D07935223914}" type="pres">
      <dgm:prSet presAssocID="{1BFF95D9-3F7D-43EC-8D95-6271A31D1F44}" presName="tx2" presStyleLbl="revTx" presStyleIdx="10" presStyleCnt="11"/>
      <dgm:spPr/>
      <dgm:t>
        <a:bodyPr/>
        <a:lstStyle/>
        <a:p>
          <a:endParaRPr lang="es-ES"/>
        </a:p>
      </dgm:t>
    </dgm:pt>
    <dgm:pt modelId="{E73A43DB-9822-431A-8213-9598789F3907}" type="pres">
      <dgm:prSet presAssocID="{1BFF95D9-3F7D-43EC-8D95-6271A31D1F44}" presName="vert2" presStyleCnt="0"/>
      <dgm:spPr/>
    </dgm:pt>
    <dgm:pt modelId="{416B7112-5AB5-4C63-B795-F948F5D954A1}" type="pres">
      <dgm:prSet presAssocID="{1BFF95D9-3F7D-43EC-8D95-6271A31D1F44}" presName="thinLine2b" presStyleLbl="callout" presStyleIdx="9" presStyleCnt="10"/>
      <dgm:spPr/>
    </dgm:pt>
    <dgm:pt modelId="{D6D4B40A-F8F5-4DE7-B914-F0DFAC6D455C}" type="pres">
      <dgm:prSet presAssocID="{1BFF95D9-3F7D-43EC-8D95-6271A31D1F44}" presName="vertSpace2b" presStyleCnt="0"/>
      <dgm:spPr/>
    </dgm:pt>
  </dgm:ptLst>
  <dgm:cxnLst>
    <dgm:cxn modelId="{6D9840F2-98A7-407E-B1F7-01D6B39E4621}" type="presOf" srcId="{9A86B8E3-0EB3-48CC-BC50-BAC94E3EEEB0}" destId="{0092EEAE-F7B5-4947-A4DB-0625E30BA8BA}" srcOrd="0" destOrd="0" presId="urn:microsoft.com/office/officeart/2008/layout/LinedList"/>
    <dgm:cxn modelId="{36040D04-6DD4-4A94-96B2-88667E6D0235}" type="presOf" srcId="{AE14E528-AA59-412E-96CE-A7E68C943221}" destId="{BAD33F7F-9425-45BE-8961-216738F63A03}" srcOrd="0" destOrd="0" presId="urn:microsoft.com/office/officeart/2008/layout/LinedList"/>
    <dgm:cxn modelId="{B1A5485E-CCAF-4949-8788-2B53A2FB7982}" type="presOf" srcId="{B703FC15-13A3-42F9-BBF1-3FE67431698F}" destId="{2440CCCE-B20B-41C2-A943-7E6C457E749A}" srcOrd="0" destOrd="0" presId="urn:microsoft.com/office/officeart/2008/layout/LinedList"/>
    <dgm:cxn modelId="{9901B546-0951-42FB-ABBA-AAC96CEEB631}" type="presOf" srcId="{653E68FF-1865-4C0C-92D2-2A3AAAEDA54B}" destId="{60731C04-B573-4D2E-A851-965581C73D00}" srcOrd="0" destOrd="0" presId="urn:microsoft.com/office/officeart/2008/layout/LinedList"/>
    <dgm:cxn modelId="{6BD2327A-6127-4393-A901-DD503A53AD86}" type="presOf" srcId="{976F4AE3-5AE9-451F-93B9-EAF4AD25585E}" destId="{4427B546-B08F-4305-9CEB-68BF723BEDFF}" srcOrd="0" destOrd="0" presId="urn:microsoft.com/office/officeart/2008/layout/LinedList"/>
    <dgm:cxn modelId="{80703909-FC68-4E98-9ACC-6782B892DAAB}" srcId="{6FA926C1-A74E-451D-B777-8018B775FE2D}" destId="{AE14E528-AA59-412E-96CE-A7E68C943221}" srcOrd="8" destOrd="0" parTransId="{A8EA6F84-C674-44F3-A5C4-296D71C3B2C6}" sibTransId="{63E5777E-0042-4870-9A09-24954BB9BDA6}"/>
    <dgm:cxn modelId="{6A4EA08A-5771-4114-8556-46F96265D4E9}" srcId="{6FA926C1-A74E-451D-B777-8018B775FE2D}" destId="{9A86B8E3-0EB3-48CC-BC50-BAC94E3EEEB0}" srcOrd="4" destOrd="0" parTransId="{27E719D8-A14A-42A6-B9D9-AA64DAA1FC7E}" sibTransId="{CF9C3C39-01D7-4C3B-8A45-57F96CC9D7B4}"/>
    <dgm:cxn modelId="{465C18B5-37B1-4BAB-BF67-7DFF49A34EF4}" type="presOf" srcId="{0899C0EA-544C-407C-97A8-7C10A157C4AA}" destId="{B1F06018-A4FC-4326-9EB9-04038B121F52}" srcOrd="0" destOrd="0" presId="urn:microsoft.com/office/officeart/2008/layout/LinedList"/>
    <dgm:cxn modelId="{61891C70-A4BA-4213-8803-5DA59341BF83}" type="presOf" srcId="{1BFF95D9-3F7D-43EC-8D95-6271A31D1F44}" destId="{22C37BDD-13A7-4A90-A2ED-D07935223914}" srcOrd="0" destOrd="0" presId="urn:microsoft.com/office/officeart/2008/layout/LinedList"/>
    <dgm:cxn modelId="{7163E679-79A0-4A7B-9F6F-7FFEF92052B3}" type="presOf" srcId="{FB559022-5839-4BB7-B126-7D36177A696A}" destId="{FF29C96C-02F5-4EAE-9026-51348BAC6D90}" srcOrd="0" destOrd="0" presId="urn:microsoft.com/office/officeart/2008/layout/LinedList"/>
    <dgm:cxn modelId="{E82D9C15-B37C-48F4-A823-D6582E68C479}" srcId="{6FA926C1-A74E-451D-B777-8018B775FE2D}" destId="{976F4AE3-5AE9-451F-93B9-EAF4AD25585E}" srcOrd="3" destOrd="0" parTransId="{DB895C0F-47A2-4BD5-AAF8-DF64286F0006}" sibTransId="{20712387-9EA5-4AD9-9FFD-A53BB876061F}"/>
    <dgm:cxn modelId="{0AF52EC2-505A-4AC8-8A8F-49DD67414188}" type="presOf" srcId="{65BA5062-DA2C-4C72-814B-CA8A288E4A89}" destId="{F1854C8D-35BB-4951-8726-1552A877D0E9}" srcOrd="0" destOrd="0" presId="urn:microsoft.com/office/officeart/2008/layout/LinedList"/>
    <dgm:cxn modelId="{9A79B218-5C0A-43FA-89EE-6F44B4C6A55A}" srcId="{6FA926C1-A74E-451D-B777-8018B775FE2D}" destId="{1BFF95D9-3F7D-43EC-8D95-6271A31D1F44}" srcOrd="9" destOrd="0" parTransId="{BD37F886-2E1E-42A4-A41D-2F3BEE5865B7}" sibTransId="{A2EB99E7-6936-4FD6-B460-65C43291CBDB}"/>
    <dgm:cxn modelId="{19374E32-B0CC-46E3-8F56-5373238B5E66}" srcId="{6FA926C1-A74E-451D-B777-8018B775FE2D}" destId="{65BA5062-DA2C-4C72-814B-CA8A288E4A89}" srcOrd="0" destOrd="0" parTransId="{B2BC3811-263F-4FBE-81B1-F05D3AA72E5A}" sibTransId="{57D33BBD-D275-49FF-8D4F-C961C32F9596}"/>
    <dgm:cxn modelId="{1E4F653D-E03E-40F5-BE68-5738EF6D6790}" type="presOf" srcId="{8F724E28-A76B-4522-9B20-48AB3ED84344}" destId="{30278DE3-5DA2-4444-AF53-3D8F3AECB19E}" srcOrd="0" destOrd="0" presId="urn:microsoft.com/office/officeart/2008/layout/LinedList"/>
    <dgm:cxn modelId="{DFC722AF-82BF-473A-8781-16D9CA2D39E6}" srcId="{6FA926C1-A74E-451D-B777-8018B775FE2D}" destId="{0899C0EA-544C-407C-97A8-7C10A157C4AA}" srcOrd="2" destOrd="0" parTransId="{C2FA7F9B-9A72-4BE5-B48F-B8B98ACA823F}" sibTransId="{173DFBE2-2038-4F0F-BD51-41A6A10D40B6}"/>
    <dgm:cxn modelId="{7B5179F0-3827-4D53-9103-282DED7503EB}" srcId="{6FA926C1-A74E-451D-B777-8018B775FE2D}" destId="{653E68FF-1865-4C0C-92D2-2A3AAAEDA54B}" srcOrd="5" destOrd="0" parTransId="{EE35A3E7-A80F-4F51-B1EB-F8343C0FDE68}" sibTransId="{06ED02C9-5001-4F0D-9398-EDA28F1A19C8}"/>
    <dgm:cxn modelId="{89C00401-FAFA-45FF-B4BA-EC9173458FF7}" srcId="{6FA926C1-A74E-451D-B777-8018B775FE2D}" destId="{FB559022-5839-4BB7-B126-7D36177A696A}" srcOrd="1" destOrd="0" parTransId="{47FCCAC0-2463-4292-B2F4-58FD8B0C6851}" sibTransId="{00A50FC7-654F-425E-BEF8-D20A0C39008A}"/>
    <dgm:cxn modelId="{3C32774F-80BF-408A-89F4-975D75A3C63E}" srcId="{1D0AEFAA-4EC9-48B3-B92D-2B5139B26FC7}" destId="{6FA926C1-A74E-451D-B777-8018B775FE2D}" srcOrd="0" destOrd="0" parTransId="{92A5A92F-9F93-4642-854B-18C0D1CCAB2F}" sibTransId="{1313AB24-D034-4ED3-B714-48BE6DE566FA}"/>
    <dgm:cxn modelId="{7CC7596A-9CD2-41A9-9E75-1BE72DA6BA8E}" srcId="{6FA926C1-A74E-451D-B777-8018B775FE2D}" destId="{8F724E28-A76B-4522-9B20-48AB3ED84344}" srcOrd="7" destOrd="0" parTransId="{58042514-ABB1-4B12-B21B-F179D6488F5E}" sibTransId="{00C56926-686B-47F7-BDF6-8DF7FE599F9D}"/>
    <dgm:cxn modelId="{B16A27FA-B717-4620-A365-34BF2134CDE7}" type="presOf" srcId="{1D0AEFAA-4EC9-48B3-B92D-2B5139B26FC7}" destId="{C5EB5A57-1589-4E36-8BC5-FA0920957687}" srcOrd="0" destOrd="0" presId="urn:microsoft.com/office/officeart/2008/layout/LinedList"/>
    <dgm:cxn modelId="{D8A975FB-0749-404C-8AED-AFDB90AC212B}" srcId="{6FA926C1-A74E-451D-B777-8018B775FE2D}" destId="{B703FC15-13A3-42F9-BBF1-3FE67431698F}" srcOrd="6" destOrd="0" parTransId="{7776E64D-33A1-47D9-9C15-C44E01576CF6}" sibTransId="{DFF3B199-1E3D-4944-B4F9-3CECBC51463D}"/>
    <dgm:cxn modelId="{E9C4F916-C371-4D32-B48C-E6BB05B25F0B}" type="presOf" srcId="{6FA926C1-A74E-451D-B777-8018B775FE2D}" destId="{15F14D17-0ADF-40D2-99DF-60277F25523D}" srcOrd="0" destOrd="0" presId="urn:microsoft.com/office/officeart/2008/layout/LinedList"/>
    <dgm:cxn modelId="{9528D919-91A4-490D-A2AE-63DE1D47A745}" type="presParOf" srcId="{C5EB5A57-1589-4E36-8BC5-FA0920957687}" destId="{D89565D6-95EE-4AF7-8D93-5C687E22887C}" srcOrd="0" destOrd="0" presId="urn:microsoft.com/office/officeart/2008/layout/LinedList"/>
    <dgm:cxn modelId="{66F63019-AF13-491D-A837-EA3BF7FF7423}" type="presParOf" srcId="{C5EB5A57-1589-4E36-8BC5-FA0920957687}" destId="{3F0124FA-3E36-40E3-B60C-E2C234AE0B53}" srcOrd="1" destOrd="0" presId="urn:microsoft.com/office/officeart/2008/layout/LinedList"/>
    <dgm:cxn modelId="{CE4AFBA8-5117-46D6-9CED-2D393D6D3991}" type="presParOf" srcId="{3F0124FA-3E36-40E3-B60C-E2C234AE0B53}" destId="{15F14D17-0ADF-40D2-99DF-60277F25523D}" srcOrd="0" destOrd="0" presId="urn:microsoft.com/office/officeart/2008/layout/LinedList"/>
    <dgm:cxn modelId="{D8FA80CE-A1DA-448A-8DF4-3F01F745561C}" type="presParOf" srcId="{3F0124FA-3E36-40E3-B60C-E2C234AE0B53}" destId="{0A8E6A27-1FAB-4D56-8A87-419CFB7BF74A}" srcOrd="1" destOrd="0" presId="urn:microsoft.com/office/officeart/2008/layout/LinedList"/>
    <dgm:cxn modelId="{301375B1-2C8B-4C19-8401-597C0145137F}" type="presParOf" srcId="{0A8E6A27-1FAB-4D56-8A87-419CFB7BF74A}" destId="{0B8E6FB5-DF4E-4979-BB18-6A7A8FBC9EDE}" srcOrd="0" destOrd="0" presId="urn:microsoft.com/office/officeart/2008/layout/LinedList"/>
    <dgm:cxn modelId="{0BE4761D-EDBF-4928-8DA4-108CE4368A81}" type="presParOf" srcId="{0A8E6A27-1FAB-4D56-8A87-419CFB7BF74A}" destId="{2A9B8B35-D082-48BB-9E7D-25DB04AC3601}" srcOrd="1" destOrd="0" presId="urn:microsoft.com/office/officeart/2008/layout/LinedList"/>
    <dgm:cxn modelId="{2E35A4E6-4A2D-49D5-8C9E-C209A8D833C7}" type="presParOf" srcId="{2A9B8B35-D082-48BB-9E7D-25DB04AC3601}" destId="{C7098995-7A3A-4C0F-A93B-E9D0EEDB5691}" srcOrd="0" destOrd="0" presId="urn:microsoft.com/office/officeart/2008/layout/LinedList"/>
    <dgm:cxn modelId="{342DB532-4DA3-4DC7-825C-0AB116CAD55C}" type="presParOf" srcId="{2A9B8B35-D082-48BB-9E7D-25DB04AC3601}" destId="{F1854C8D-35BB-4951-8726-1552A877D0E9}" srcOrd="1" destOrd="0" presId="urn:microsoft.com/office/officeart/2008/layout/LinedList"/>
    <dgm:cxn modelId="{BD5FC1D5-A2D3-42C1-B3DD-39C8EB6CF236}" type="presParOf" srcId="{2A9B8B35-D082-48BB-9E7D-25DB04AC3601}" destId="{94D05EF6-35BA-4AE1-8874-DC7460A6AA4F}" srcOrd="2" destOrd="0" presId="urn:microsoft.com/office/officeart/2008/layout/LinedList"/>
    <dgm:cxn modelId="{4A3FE97D-D18D-4E78-9EF8-B5397B76A4E2}" type="presParOf" srcId="{0A8E6A27-1FAB-4D56-8A87-419CFB7BF74A}" destId="{443D7ED3-D74D-4AAB-8E32-078F00499050}" srcOrd="2" destOrd="0" presId="urn:microsoft.com/office/officeart/2008/layout/LinedList"/>
    <dgm:cxn modelId="{F4864328-34F2-4783-A0B2-8CB04ACC71DF}" type="presParOf" srcId="{0A8E6A27-1FAB-4D56-8A87-419CFB7BF74A}" destId="{DC1F2CF7-4627-48F8-8A85-7D18116739C5}" srcOrd="3" destOrd="0" presId="urn:microsoft.com/office/officeart/2008/layout/LinedList"/>
    <dgm:cxn modelId="{3AA100B4-AF9A-48B8-B814-F287CF5ED342}" type="presParOf" srcId="{0A8E6A27-1FAB-4D56-8A87-419CFB7BF74A}" destId="{EE515593-C970-4E64-B9B4-CEA059DBCA81}" srcOrd="4" destOrd="0" presId="urn:microsoft.com/office/officeart/2008/layout/LinedList"/>
    <dgm:cxn modelId="{8B8433F7-B370-4AF1-98F0-AD3BC6D7F7B7}" type="presParOf" srcId="{EE515593-C970-4E64-B9B4-CEA059DBCA81}" destId="{3E82D424-F7D7-49BA-B300-0AE4B98862FD}" srcOrd="0" destOrd="0" presId="urn:microsoft.com/office/officeart/2008/layout/LinedList"/>
    <dgm:cxn modelId="{516C8554-E1B6-4722-97C4-BD2CCB7BF3B7}" type="presParOf" srcId="{EE515593-C970-4E64-B9B4-CEA059DBCA81}" destId="{FF29C96C-02F5-4EAE-9026-51348BAC6D90}" srcOrd="1" destOrd="0" presId="urn:microsoft.com/office/officeart/2008/layout/LinedList"/>
    <dgm:cxn modelId="{76493651-141A-43E7-853F-51B0BA8AE1F0}" type="presParOf" srcId="{EE515593-C970-4E64-B9B4-CEA059DBCA81}" destId="{20F9B4C4-777F-4B1F-8FEB-08624AB739B6}" srcOrd="2" destOrd="0" presId="urn:microsoft.com/office/officeart/2008/layout/LinedList"/>
    <dgm:cxn modelId="{2099E0A1-50B2-497D-96D4-D4FD29D2BAA8}" type="presParOf" srcId="{0A8E6A27-1FAB-4D56-8A87-419CFB7BF74A}" destId="{E596A19D-2451-447E-8B7C-83DCDE504404}" srcOrd="5" destOrd="0" presId="urn:microsoft.com/office/officeart/2008/layout/LinedList"/>
    <dgm:cxn modelId="{B362EA45-CD57-4A37-B96A-114132F2AE34}" type="presParOf" srcId="{0A8E6A27-1FAB-4D56-8A87-419CFB7BF74A}" destId="{2440A4AD-4E56-4EC6-B6D6-356F45CD4198}" srcOrd="6" destOrd="0" presId="urn:microsoft.com/office/officeart/2008/layout/LinedList"/>
    <dgm:cxn modelId="{68E9A09C-96DC-447A-91B2-3893728B1E95}" type="presParOf" srcId="{0A8E6A27-1FAB-4D56-8A87-419CFB7BF74A}" destId="{FEC0694F-7613-43EB-8CD1-E4351BC336DA}" srcOrd="7" destOrd="0" presId="urn:microsoft.com/office/officeart/2008/layout/LinedList"/>
    <dgm:cxn modelId="{423C41D5-E7F8-416D-B817-BAD8ABE2891D}" type="presParOf" srcId="{FEC0694F-7613-43EB-8CD1-E4351BC336DA}" destId="{964CBA50-E85C-4BE4-AE65-22F527EA8F3A}" srcOrd="0" destOrd="0" presId="urn:microsoft.com/office/officeart/2008/layout/LinedList"/>
    <dgm:cxn modelId="{7914C4FB-083B-43B0-B9DB-A90CD1A5E3C4}" type="presParOf" srcId="{FEC0694F-7613-43EB-8CD1-E4351BC336DA}" destId="{B1F06018-A4FC-4326-9EB9-04038B121F52}" srcOrd="1" destOrd="0" presId="urn:microsoft.com/office/officeart/2008/layout/LinedList"/>
    <dgm:cxn modelId="{F5B6B22A-2F4A-4A9C-88C2-51A327AC98E9}" type="presParOf" srcId="{FEC0694F-7613-43EB-8CD1-E4351BC336DA}" destId="{457F316C-F348-40B4-B83D-1FD3A6A0E27A}" srcOrd="2" destOrd="0" presId="urn:microsoft.com/office/officeart/2008/layout/LinedList"/>
    <dgm:cxn modelId="{85537AA1-EBC5-4C74-988E-96FEAEDDDE12}" type="presParOf" srcId="{0A8E6A27-1FAB-4D56-8A87-419CFB7BF74A}" destId="{10D9D021-A666-4F0D-9E30-F76538FEA9D9}" srcOrd="8" destOrd="0" presId="urn:microsoft.com/office/officeart/2008/layout/LinedList"/>
    <dgm:cxn modelId="{34E3BACD-2E51-431E-89C3-44960D491C9F}" type="presParOf" srcId="{0A8E6A27-1FAB-4D56-8A87-419CFB7BF74A}" destId="{0D3047DE-F30D-418B-BCE1-58E813501358}" srcOrd="9" destOrd="0" presId="urn:microsoft.com/office/officeart/2008/layout/LinedList"/>
    <dgm:cxn modelId="{68891496-E12B-4D26-BB5F-5481D14388F1}" type="presParOf" srcId="{0A8E6A27-1FAB-4D56-8A87-419CFB7BF74A}" destId="{4437D292-E29B-4A9C-8B99-298599507C70}" srcOrd="10" destOrd="0" presId="urn:microsoft.com/office/officeart/2008/layout/LinedList"/>
    <dgm:cxn modelId="{C85E4551-55DD-4D38-BE96-2478E157F795}" type="presParOf" srcId="{4437D292-E29B-4A9C-8B99-298599507C70}" destId="{892839E8-9DE1-4445-84EE-32AE3DEB349E}" srcOrd="0" destOrd="0" presId="urn:microsoft.com/office/officeart/2008/layout/LinedList"/>
    <dgm:cxn modelId="{280440DC-17EE-4F29-A7FB-3A5DCC4CE892}" type="presParOf" srcId="{4437D292-E29B-4A9C-8B99-298599507C70}" destId="{4427B546-B08F-4305-9CEB-68BF723BEDFF}" srcOrd="1" destOrd="0" presId="urn:microsoft.com/office/officeart/2008/layout/LinedList"/>
    <dgm:cxn modelId="{C92C5BAE-EC2C-483A-B8CC-C136FBAC5E40}" type="presParOf" srcId="{4437D292-E29B-4A9C-8B99-298599507C70}" destId="{5FB772E9-8E61-4720-8B94-A47E5F93D46E}" srcOrd="2" destOrd="0" presId="urn:microsoft.com/office/officeart/2008/layout/LinedList"/>
    <dgm:cxn modelId="{4A9B790C-6E6B-4281-9DC3-667D5914DFD0}" type="presParOf" srcId="{0A8E6A27-1FAB-4D56-8A87-419CFB7BF74A}" destId="{E26DD2B9-A5F0-4174-94C0-0665E70A8D17}" srcOrd="11" destOrd="0" presId="urn:microsoft.com/office/officeart/2008/layout/LinedList"/>
    <dgm:cxn modelId="{B522281C-441E-4A47-BA6E-CDE5B9F38E34}" type="presParOf" srcId="{0A8E6A27-1FAB-4D56-8A87-419CFB7BF74A}" destId="{E0ED6D3D-E187-4527-836C-5343E2C32775}" srcOrd="12" destOrd="0" presId="urn:microsoft.com/office/officeart/2008/layout/LinedList"/>
    <dgm:cxn modelId="{5E90B4FC-1BA2-4976-9F52-6101A82B620A}" type="presParOf" srcId="{0A8E6A27-1FAB-4D56-8A87-419CFB7BF74A}" destId="{6E5A5B82-76EE-4908-9C73-6197C2B1B6AE}" srcOrd="13" destOrd="0" presId="urn:microsoft.com/office/officeart/2008/layout/LinedList"/>
    <dgm:cxn modelId="{B71BB5D6-FD80-478D-842D-D90A7E2C7D99}" type="presParOf" srcId="{6E5A5B82-76EE-4908-9C73-6197C2B1B6AE}" destId="{D0DEF352-08E1-4B70-AE86-2736645CE64D}" srcOrd="0" destOrd="0" presId="urn:microsoft.com/office/officeart/2008/layout/LinedList"/>
    <dgm:cxn modelId="{C8D808DC-CF24-4E57-8EB6-CEF40433D2F1}" type="presParOf" srcId="{6E5A5B82-76EE-4908-9C73-6197C2B1B6AE}" destId="{0092EEAE-F7B5-4947-A4DB-0625E30BA8BA}" srcOrd="1" destOrd="0" presId="urn:microsoft.com/office/officeart/2008/layout/LinedList"/>
    <dgm:cxn modelId="{89BC94A2-4F9C-48D9-9B84-A93CB6F4DAAB}" type="presParOf" srcId="{6E5A5B82-76EE-4908-9C73-6197C2B1B6AE}" destId="{CEFAC34B-767C-49FA-8D42-B09006ABE6C0}" srcOrd="2" destOrd="0" presId="urn:microsoft.com/office/officeart/2008/layout/LinedList"/>
    <dgm:cxn modelId="{553B7AAD-8191-4168-9A13-933657DB4145}" type="presParOf" srcId="{0A8E6A27-1FAB-4D56-8A87-419CFB7BF74A}" destId="{C77E49D5-3832-454C-9A4D-F69354A449A1}" srcOrd="14" destOrd="0" presId="urn:microsoft.com/office/officeart/2008/layout/LinedList"/>
    <dgm:cxn modelId="{902C7176-A151-4D0F-89F6-F6B8CDB0BB3E}" type="presParOf" srcId="{0A8E6A27-1FAB-4D56-8A87-419CFB7BF74A}" destId="{6516A6D9-CAFE-40AA-8D74-63B96BF18B39}" srcOrd="15" destOrd="0" presId="urn:microsoft.com/office/officeart/2008/layout/LinedList"/>
    <dgm:cxn modelId="{E58A3083-669B-41A9-B263-4BF0D5D3B193}" type="presParOf" srcId="{0A8E6A27-1FAB-4D56-8A87-419CFB7BF74A}" destId="{2813B66B-79D3-46D5-BFC6-6B75488F1BDC}" srcOrd="16" destOrd="0" presId="urn:microsoft.com/office/officeart/2008/layout/LinedList"/>
    <dgm:cxn modelId="{0EFF62B4-5070-45EF-B087-C613330874DE}" type="presParOf" srcId="{2813B66B-79D3-46D5-BFC6-6B75488F1BDC}" destId="{BB99D0FD-DB48-4EFE-8131-58E8D3E80E03}" srcOrd="0" destOrd="0" presId="urn:microsoft.com/office/officeart/2008/layout/LinedList"/>
    <dgm:cxn modelId="{A6CB24AF-7D6C-4F60-8112-322EE0A3D9CE}" type="presParOf" srcId="{2813B66B-79D3-46D5-BFC6-6B75488F1BDC}" destId="{60731C04-B573-4D2E-A851-965581C73D00}" srcOrd="1" destOrd="0" presId="urn:microsoft.com/office/officeart/2008/layout/LinedList"/>
    <dgm:cxn modelId="{9BC93F99-1E46-4477-BE2E-B66B26B8D3C0}" type="presParOf" srcId="{2813B66B-79D3-46D5-BFC6-6B75488F1BDC}" destId="{6816925C-6CAE-4843-A2D6-ED69D7F83809}" srcOrd="2" destOrd="0" presId="urn:microsoft.com/office/officeart/2008/layout/LinedList"/>
    <dgm:cxn modelId="{946F379A-309E-49D0-89F8-3A7C6550E828}" type="presParOf" srcId="{0A8E6A27-1FAB-4D56-8A87-419CFB7BF74A}" destId="{6BC72F19-7EFC-4F53-8072-238CCF2D76C7}" srcOrd="17" destOrd="0" presId="urn:microsoft.com/office/officeart/2008/layout/LinedList"/>
    <dgm:cxn modelId="{C89A1F11-20A9-41D2-989B-B7BCE8A55AED}" type="presParOf" srcId="{0A8E6A27-1FAB-4D56-8A87-419CFB7BF74A}" destId="{46D50BF8-9F92-4C3A-A3B9-D9C592C72A1A}" srcOrd="18" destOrd="0" presId="urn:microsoft.com/office/officeart/2008/layout/LinedList"/>
    <dgm:cxn modelId="{EB376E1D-E4EF-4740-8246-C15BCE2296DF}" type="presParOf" srcId="{0A8E6A27-1FAB-4D56-8A87-419CFB7BF74A}" destId="{165D3F6C-9821-4EAF-8B9A-6A671DAC7ADD}" srcOrd="19" destOrd="0" presId="urn:microsoft.com/office/officeart/2008/layout/LinedList"/>
    <dgm:cxn modelId="{FA1DC5B3-C11A-4674-8324-886A314B3EB6}" type="presParOf" srcId="{165D3F6C-9821-4EAF-8B9A-6A671DAC7ADD}" destId="{BCE714CA-601E-4381-B014-AB8DA3626AD3}" srcOrd="0" destOrd="0" presId="urn:microsoft.com/office/officeart/2008/layout/LinedList"/>
    <dgm:cxn modelId="{D3EAD5F2-F962-460A-909A-DAA60FE8BB5B}" type="presParOf" srcId="{165D3F6C-9821-4EAF-8B9A-6A671DAC7ADD}" destId="{2440CCCE-B20B-41C2-A943-7E6C457E749A}" srcOrd="1" destOrd="0" presId="urn:microsoft.com/office/officeart/2008/layout/LinedList"/>
    <dgm:cxn modelId="{EA6CF3FB-D993-47FB-AF3E-1F549928A681}" type="presParOf" srcId="{165D3F6C-9821-4EAF-8B9A-6A671DAC7ADD}" destId="{BA137D08-6CE8-4831-B0DA-9A55E7C4A95D}" srcOrd="2" destOrd="0" presId="urn:microsoft.com/office/officeart/2008/layout/LinedList"/>
    <dgm:cxn modelId="{4B4EECDC-AE8F-4668-92D4-D9E21299D3F0}" type="presParOf" srcId="{0A8E6A27-1FAB-4D56-8A87-419CFB7BF74A}" destId="{D8715259-599F-4F62-A1F9-777A29691958}" srcOrd="20" destOrd="0" presId="urn:microsoft.com/office/officeart/2008/layout/LinedList"/>
    <dgm:cxn modelId="{D572F44B-1413-428C-A0E1-6853D58641F7}" type="presParOf" srcId="{0A8E6A27-1FAB-4D56-8A87-419CFB7BF74A}" destId="{DF48524B-06A5-4804-89F9-12D1AF16FBE2}" srcOrd="21" destOrd="0" presId="urn:microsoft.com/office/officeart/2008/layout/LinedList"/>
    <dgm:cxn modelId="{98DC64CA-7FE4-4805-BE86-844460A8DE81}" type="presParOf" srcId="{0A8E6A27-1FAB-4D56-8A87-419CFB7BF74A}" destId="{0BE8ADE7-792D-4F4D-BF12-C457A30C8E80}" srcOrd="22" destOrd="0" presId="urn:microsoft.com/office/officeart/2008/layout/LinedList"/>
    <dgm:cxn modelId="{05867CD3-BFD3-4EC8-B681-2E57E2D5BBC0}" type="presParOf" srcId="{0BE8ADE7-792D-4F4D-BF12-C457A30C8E80}" destId="{5981ADD2-8064-4EC4-9D08-6A0853CD84D5}" srcOrd="0" destOrd="0" presId="urn:microsoft.com/office/officeart/2008/layout/LinedList"/>
    <dgm:cxn modelId="{C3E24E16-2680-4E3C-B77A-1D922957EF13}" type="presParOf" srcId="{0BE8ADE7-792D-4F4D-BF12-C457A30C8E80}" destId="{30278DE3-5DA2-4444-AF53-3D8F3AECB19E}" srcOrd="1" destOrd="0" presId="urn:microsoft.com/office/officeart/2008/layout/LinedList"/>
    <dgm:cxn modelId="{549F4D9F-72C7-4C25-8284-84B6861C8650}" type="presParOf" srcId="{0BE8ADE7-792D-4F4D-BF12-C457A30C8E80}" destId="{64A74486-6CEE-4E94-ADE0-EB826971FFFC}" srcOrd="2" destOrd="0" presId="urn:microsoft.com/office/officeart/2008/layout/LinedList"/>
    <dgm:cxn modelId="{0BA77299-D44C-4E51-A684-A3065F2DD863}" type="presParOf" srcId="{0A8E6A27-1FAB-4D56-8A87-419CFB7BF74A}" destId="{F13521EA-5F7C-442C-AFB6-D5F5758F26A3}" srcOrd="23" destOrd="0" presId="urn:microsoft.com/office/officeart/2008/layout/LinedList"/>
    <dgm:cxn modelId="{BC59082E-DB2F-46A4-B805-94904EFC63E9}" type="presParOf" srcId="{0A8E6A27-1FAB-4D56-8A87-419CFB7BF74A}" destId="{EE574D10-ECD0-4E04-A880-0734AC0DC2B4}" srcOrd="24" destOrd="0" presId="urn:microsoft.com/office/officeart/2008/layout/LinedList"/>
    <dgm:cxn modelId="{00B236F1-C2A9-41EA-B1C9-EF9D1229B017}" type="presParOf" srcId="{0A8E6A27-1FAB-4D56-8A87-419CFB7BF74A}" destId="{AA4220B4-A39D-4C2F-9B08-D96EC66DEC8F}" srcOrd="25" destOrd="0" presId="urn:microsoft.com/office/officeart/2008/layout/LinedList"/>
    <dgm:cxn modelId="{07FB3B27-C922-4D14-9FA1-1F1858520B9A}" type="presParOf" srcId="{AA4220B4-A39D-4C2F-9B08-D96EC66DEC8F}" destId="{A193F5A1-3468-4E02-AAD9-125B1B01CB88}" srcOrd="0" destOrd="0" presId="urn:microsoft.com/office/officeart/2008/layout/LinedList"/>
    <dgm:cxn modelId="{C20D4C0C-D0BE-4020-BD4F-FC5DB0C34709}" type="presParOf" srcId="{AA4220B4-A39D-4C2F-9B08-D96EC66DEC8F}" destId="{BAD33F7F-9425-45BE-8961-216738F63A03}" srcOrd="1" destOrd="0" presId="urn:microsoft.com/office/officeart/2008/layout/LinedList"/>
    <dgm:cxn modelId="{506B1C7A-DE6A-4BE7-B723-26A0DF04E1B4}" type="presParOf" srcId="{AA4220B4-A39D-4C2F-9B08-D96EC66DEC8F}" destId="{E437CD55-3E22-43C6-A18B-E607E8FA1ED4}" srcOrd="2" destOrd="0" presId="urn:microsoft.com/office/officeart/2008/layout/LinedList"/>
    <dgm:cxn modelId="{260ED55F-14BB-4040-BBCE-766E984B2CA8}" type="presParOf" srcId="{0A8E6A27-1FAB-4D56-8A87-419CFB7BF74A}" destId="{4DE2DA23-1ACE-4B8C-A45C-29823655D065}" srcOrd="26" destOrd="0" presId="urn:microsoft.com/office/officeart/2008/layout/LinedList"/>
    <dgm:cxn modelId="{A76C35F9-AF61-40B9-8397-E19809D5EBA0}" type="presParOf" srcId="{0A8E6A27-1FAB-4D56-8A87-419CFB7BF74A}" destId="{9D28C960-A420-48D1-8756-811AFAF9FA07}" srcOrd="27" destOrd="0" presId="urn:microsoft.com/office/officeart/2008/layout/LinedList"/>
    <dgm:cxn modelId="{1BF24EB0-CE0B-47B6-8296-1CEE0290E22B}" type="presParOf" srcId="{0A8E6A27-1FAB-4D56-8A87-419CFB7BF74A}" destId="{E4D631A1-D664-411F-8E8F-F28FF2E00A50}" srcOrd="28" destOrd="0" presId="urn:microsoft.com/office/officeart/2008/layout/LinedList"/>
    <dgm:cxn modelId="{18449CD1-BF4F-4E38-82FE-F9978A942240}" type="presParOf" srcId="{E4D631A1-D664-411F-8E8F-F28FF2E00A50}" destId="{7EC5DA34-631B-4D19-9D9F-01ACFFFFDA0F}" srcOrd="0" destOrd="0" presId="urn:microsoft.com/office/officeart/2008/layout/LinedList"/>
    <dgm:cxn modelId="{41AFDE46-208D-4A29-BD07-C8D6785D2484}" type="presParOf" srcId="{E4D631A1-D664-411F-8E8F-F28FF2E00A50}" destId="{22C37BDD-13A7-4A90-A2ED-D07935223914}" srcOrd="1" destOrd="0" presId="urn:microsoft.com/office/officeart/2008/layout/LinedList"/>
    <dgm:cxn modelId="{CBC5C722-650D-414D-BFBE-BFD9A9082D1D}" type="presParOf" srcId="{E4D631A1-D664-411F-8E8F-F28FF2E00A50}" destId="{E73A43DB-9822-431A-8213-9598789F3907}" srcOrd="2" destOrd="0" presId="urn:microsoft.com/office/officeart/2008/layout/LinedList"/>
    <dgm:cxn modelId="{B7E5B665-BF7D-4F03-8646-6038D080A802}" type="presParOf" srcId="{0A8E6A27-1FAB-4D56-8A87-419CFB7BF74A}" destId="{416B7112-5AB5-4C63-B795-F948F5D954A1}" srcOrd="29" destOrd="0" presId="urn:microsoft.com/office/officeart/2008/layout/LinedList"/>
    <dgm:cxn modelId="{AA41D5D4-594C-4255-BD00-6F92C268D23A}" type="presParOf" srcId="{0A8E6A27-1FAB-4D56-8A87-419CFB7BF74A}" destId="{D6D4B40A-F8F5-4DE7-B914-F0DFAC6D455C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B5FF56-8741-4B23-A0D6-43F0AD708C44}" type="doc">
      <dgm:prSet loTypeId="urn:microsoft.com/office/officeart/2005/8/layout/radial1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E45460E-4C6D-45BE-A7A9-127DEB039160}">
      <dgm:prSet/>
      <dgm:spPr/>
      <dgm:t>
        <a:bodyPr/>
        <a:lstStyle/>
        <a:p>
          <a:pPr rtl="0"/>
          <a:r>
            <a:rPr lang="es-ES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ANALYSE DE DONNEES</a:t>
          </a:r>
          <a:endParaRPr lang="es-ES" b="1" dirty="0">
            <a:solidFill>
              <a:schemeClr val="accent6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8E0BC10F-EF8C-4EE5-8F14-7F3629B7C0E7}" type="parTrans" cxnId="{B8E81999-781E-4636-8D59-CB5CB7237CD6}">
      <dgm:prSet/>
      <dgm:spPr/>
      <dgm:t>
        <a:bodyPr/>
        <a:lstStyle/>
        <a:p>
          <a:endParaRPr lang="es-ES"/>
        </a:p>
      </dgm:t>
    </dgm:pt>
    <dgm:pt modelId="{5C2F8B71-3A57-4693-AC28-E776322DE9A6}" type="sibTrans" cxnId="{B8E81999-781E-4636-8D59-CB5CB7237CD6}">
      <dgm:prSet/>
      <dgm:spPr/>
      <dgm:t>
        <a:bodyPr/>
        <a:lstStyle/>
        <a:p>
          <a:endParaRPr lang="es-ES"/>
        </a:p>
      </dgm:t>
    </dgm:pt>
    <dgm:pt modelId="{11A1C6C0-FDEA-4100-8758-041E20A67F1D}">
      <dgm:prSet/>
      <dgm:spPr/>
      <dgm:t>
        <a:bodyPr/>
        <a:lstStyle/>
        <a:p>
          <a:pPr rtl="0"/>
          <a:r>
            <a:rPr lang="es-ES" dirty="0" err="1" smtClean="0">
              <a:latin typeface="Arial Narrow" panose="020B0606020202030204" pitchFamily="34" charset="0"/>
              <a:cs typeface="Arial" panose="020B0604020202020204" pitchFamily="34" charset="0"/>
            </a:rPr>
            <a:t>Moyenne</a:t>
          </a:r>
          <a:r>
            <a:rPr lang="es-ES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dirty="0" err="1" smtClean="0">
              <a:latin typeface="Arial Narrow" panose="020B0606020202030204" pitchFamily="34" charset="0"/>
              <a:cs typeface="Arial" panose="020B0604020202020204" pitchFamily="34" charset="0"/>
            </a:rPr>
            <a:t>d´âge</a:t>
          </a:r>
          <a:r>
            <a:rPr lang="es-ES" dirty="0" smtClean="0">
              <a:latin typeface="Arial Narrow" panose="020B0606020202030204" pitchFamily="34" charset="0"/>
              <a:cs typeface="Arial" panose="020B0604020202020204" pitchFamily="34" charset="0"/>
            </a:rPr>
            <a:t>: </a:t>
          </a:r>
        </a:p>
        <a:p>
          <a:pPr rtl="0"/>
          <a:r>
            <a:rPr lang="es-ES" dirty="0" smtClean="0">
              <a:latin typeface="Arial Narrow" panose="020B0606020202030204" pitchFamily="34" charset="0"/>
              <a:cs typeface="Arial" panose="020B0604020202020204" pitchFamily="34" charset="0"/>
            </a:rPr>
            <a:t>27,11 </a:t>
          </a:r>
          <a:r>
            <a:rPr lang="es-ES" dirty="0" err="1" smtClean="0">
              <a:latin typeface="Arial Narrow" panose="020B0606020202030204" pitchFamily="34" charset="0"/>
              <a:cs typeface="Arial" panose="020B0604020202020204" pitchFamily="34" charset="0"/>
            </a:rPr>
            <a:t>ans</a:t>
          </a:r>
          <a:endParaRPr lang="es-ES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57B9DB94-AE0C-4DCF-978C-78EBB0A1D4A2}" type="parTrans" cxnId="{DAFBB3D0-5C8F-413F-A1DA-8D099A382DFC}">
      <dgm:prSet/>
      <dgm:spPr/>
      <dgm:t>
        <a:bodyPr/>
        <a:lstStyle/>
        <a:p>
          <a:endParaRPr lang="es-ES"/>
        </a:p>
      </dgm:t>
    </dgm:pt>
    <dgm:pt modelId="{B42F6AE9-6A14-419A-A79E-AD715CBC99DC}" type="sibTrans" cxnId="{DAFBB3D0-5C8F-413F-A1DA-8D099A382DFC}">
      <dgm:prSet/>
      <dgm:spPr/>
      <dgm:t>
        <a:bodyPr/>
        <a:lstStyle/>
        <a:p>
          <a:endParaRPr lang="es-ES"/>
        </a:p>
      </dgm:t>
    </dgm:pt>
    <dgm:pt modelId="{C8C51842-7723-4060-A29A-F4ACF99E5E1F}">
      <dgm:prSet/>
      <dgm:spPr/>
      <dgm:t>
        <a:bodyPr/>
        <a:lstStyle/>
        <a:p>
          <a:pPr rtl="0"/>
          <a:r>
            <a:rPr lang="es-ES" dirty="0" err="1" smtClean="0">
              <a:latin typeface="Arial Narrow" panose="020B0606020202030204" pitchFamily="34" charset="0"/>
              <a:cs typeface="Arial" panose="020B0604020202020204" pitchFamily="34" charset="0"/>
            </a:rPr>
            <a:t>Poids</a:t>
          </a:r>
          <a:r>
            <a:rPr lang="es-ES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dirty="0" err="1" smtClean="0">
              <a:latin typeface="Arial Narrow" panose="020B0606020202030204" pitchFamily="34" charset="0"/>
              <a:cs typeface="Arial" panose="020B0604020202020204" pitchFamily="34" charset="0"/>
            </a:rPr>
            <a:t>moyen</a:t>
          </a:r>
          <a:r>
            <a:rPr lang="es-ES" dirty="0" smtClean="0">
              <a:latin typeface="Arial Narrow" panose="020B0606020202030204" pitchFamily="34" charset="0"/>
              <a:cs typeface="Arial" panose="020B0604020202020204" pitchFamily="34" charset="0"/>
            </a:rPr>
            <a:t>: </a:t>
          </a:r>
        </a:p>
        <a:p>
          <a:pPr rtl="0"/>
          <a:r>
            <a:rPr lang="es-ES" dirty="0" smtClean="0">
              <a:latin typeface="Arial Narrow" panose="020B0606020202030204" pitchFamily="34" charset="0"/>
              <a:cs typeface="Arial" panose="020B0604020202020204" pitchFamily="34" charset="0"/>
            </a:rPr>
            <a:t>57,22 kg</a:t>
          </a:r>
          <a:endParaRPr lang="es-ES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64692E9-8A2C-4477-B458-87B27EF2B0C2}" type="parTrans" cxnId="{83F37A50-1336-413F-99AF-B9651023DB86}">
      <dgm:prSet/>
      <dgm:spPr/>
      <dgm:t>
        <a:bodyPr/>
        <a:lstStyle/>
        <a:p>
          <a:endParaRPr lang="es-ES"/>
        </a:p>
      </dgm:t>
    </dgm:pt>
    <dgm:pt modelId="{84ABEA72-DD81-4A51-96C1-4F72EF473D86}" type="sibTrans" cxnId="{83F37A50-1336-413F-99AF-B9651023DB86}">
      <dgm:prSet/>
      <dgm:spPr/>
      <dgm:t>
        <a:bodyPr/>
        <a:lstStyle/>
        <a:p>
          <a:endParaRPr lang="es-ES"/>
        </a:p>
      </dgm:t>
    </dgm:pt>
    <dgm:pt modelId="{1C4A6FBB-AE63-4B88-AFE0-8281DA3ACDAA}">
      <dgm:prSet/>
      <dgm:spPr/>
      <dgm:t>
        <a:bodyPr/>
        <a:lstStyle/>
        <a:p>
          <a:pPr rtl="0"/>
          <a:r>
            <a:rPr lang="es-ES" dirty="0" err="1" smtClean="0">
              <a:latin typeface="Arial Narrow" panose="020B0606020202030204" pitchFamily="34" charset="0"/>
              <a:cs typeface="Arial" panose="020B0604020202020204" pitchFamily="34" charset="0"/>
            </a:rPr>
            <a:t>Taille</a:t>
          </a:r>
          <a:r>
            <a:rPr lang="es-ES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dirty="0" err="1" smtClean="0">
              <a:latin typeface="Arial Narrow" panose="020B0606020202030204" pitchFamily="34" charset="0"/>
              <a:cs typeface="Arial" panose="020B0604020202020204" pitchFamily="34" charset="0"/>
            </a:rPr>
            <a:t>moyenne</a:t>
          </a:r>
          <a:r>
            <a:rPr lang="es-ES" dirty="0" smtClean="0">
              <a:latin typeface="Arial Narrow" panose="020B0606020202030204" pitchFamily="34" charset="0"/>
              <a:cs typeface="Arial" panose="020B0604020202020204" pitchFamily="34" charset="0"/>
            </a:rPr>
            <a:t>: </a:t>
          </a:r>
        </a:p>
        <a:p>
          <a:pPr rtl="0"/>
          <a:r>
            <a:rPr lang="es-ES" dirty="0" smtClean="0">
              <a:latin typeface="Arial Narrow" panose="020B0606020202030204" pitchFamily="34" charset="0"/>
              <a:cs typeface="Arial" panose="020B0604020202020204" pitchFamily="34" charset="0"/>
            </a:rPr>
            <a:t>169,21 cm</a:t>
          </a:r>
          <a:endParaRPr lang="es-ES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0B7D2FA-C6F0-4EC2-9C13-654F44E3D20B}" type="parTrans" cxnId="{0D175BBB-DCC3-4CC0-9232-D5085E4D9913}">
      <dgm:prSet/>
      <dgm:spPr/>
      <dgm:t>
        <a:bodyPr/>
        <a:lstStyle/>
        <a:p>
          <a:endParaRPr lang="es-ES"/>
        </a:p>
      </dgm:t>
    </dgm:pt>
    <dgm:pt modelId="{BD30E65B-B60D-460B-9096-5EB5A421C8C3}" type="sibTrans" cxnId="{0D175BBB-DCC3-4CC0-9232-D5085E4D9913}">
      <dgm:prSet/>
      <dgm:spPr/>
      <dgm:t>
        <a:bodyPr/>
        <a:lstStyle/>
        <a:p>
          <a:endParaRPr lang="es-ES"/>
        </a:p>
      </dgm:t>
    </dgm:pt>
    <dgm:pt modelId="{4063DEEC-79E7-426F-98A9-789029F64111}" type="pres">
      <dgm:prSet presAssocID="{25B5FF56-8741-4B23-A0D6-43F0AD708C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4A829A-03A4-49AF-84D5-D2E18C8C5A05}" type="pres">
      <dgm:prSet presAssocID="{CE45460E-4C6D-45BE-A7A9-127DEB039160}" presName="centerShape" presStyleLbl="node0" presStyleIdx="0" presStyleCnt="1" custScaleX="122013" custScaleY="125412"/>
      <dgm:spPr/>
      <dgm:t>
        <a:bodyPr/>
        <a:lstStyle/>
        <a:p>
          <a:endParaRPr lang="es-ES"/>
        </a:p>
      </dgm:t>
    </dgm:pt>
    <dgm:pt modelId="{EB923C17-0270-4112-9BFE-BE00A6F26D93}" type="pres">
      <dgm:prSet presAssocID="{57B9DB94-AE0C-4DCF-978C-78EBB0A1D4A2}" presName="Name9" presStyleLbl="parChTrans1D2" presStyleIdx="0" presStyleCnt="3"/>
      <dgm:spPr/>
      <dgm:t>
        <a:bodyPr/>
        <a:lstStyle/>
        <a:p>
          <a:endParaRPr lang="es-ES"/>
        </a:p>
      </dgm:t>
    </dgm:pt>
    <dgm:pt modelId="{5FEB4440-A0E0-4529-A4F2-0D2E2F30F1A0}" type="pres">
      <dgm:prSet presAssocID="{57B9DB94-AE0C-4DCF-978C-78EBB0A1D4A2}" presName="connTx" presStyleLbl="parChTrans1D2" presStyleIdx="0" presStyleCnt="3"/>
      <dgm:spPr/>
      <dgm:t>
        <a:bodyPr/>
        <a:lstStyle/>
        <a:p>
          <a:endParaRPr lang="es-ES"/>
        </a:p>
      </dgm:t>
    </dgm:pt>
    <dgm:pt modelId="{4BF7C11A-34F5-4E80-8DD6-914B6F678ED4}" type="pres">
      <dgm:prSet presAssocID="{11A1C6C0-FDEA-4100-8758-041E20A67F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E1AE7B-92BB-4275-A8C0-60EBE70AB78F}" type="pres">
      <dgm:prSet presAssocID="{164692E9-8A2C-4477-B458-87B27EF2B0C2}" presName="Name9" presStyleLbl="parChTrans1D2" presStyleIdx="1" presStyleCnt="3"/>
      <dgm:spPr/>
      <dgm:t>
        <a:bodyPr/>
        <a:lstStyle/>
        <a:p>
          <a:endParaRPr lang="es-ES"/>
        </a:p>
      </dgm:t>
    </dgm:pt>
    <dgm:pt modelId="{C7502CE9-BABD-400A-A3A6-47502EE1928B}" type="pres">
      <dgm:prSet presAssocID="{164692E9-8A2C-4477-B458-87B27EF2B0C2}" presName="connTx" presStyleLbl="parChTrans1D2" presStyleIdx="1" presStyleCnt="3"/>
      <dgm:spPr/>
      <dgm:t>
        <a:bodyPr/>
        <a:lstStyle/>
        <a:p>
          <a:endParaRPr lang="es-ES"/>
        </a:p>
      </dgm:t>
    </dgm:pt>
    <dgm:pt modelId="{C5F348A1-06BA-46C5-87B2-F62DF6A331C7}" type="pres">
      <dgm:prSet presAssocID="{C8C51842-7723-4060-A29A-F4ACF99E5E1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81A101-BF1D-4B1B-A23E-CF65B12A47CD}" type="pres">
      <dgm:prSet presAssocID="{C0B7D2FA-C6F0-4EC2-9C13-654F44E3D20B}" presName="Name9" presStyleLbl="parChTrans1D2" presStyleIdx="2" presStyleCnt="3"/>
      <dgm:spPr/>
      <dgm:t>
        <a:bodyPr/>
        <a:lstStyle/>
        <a:p>
          <a:endParaRPr lang="es-ES"/>
        </a:p>
      </dgm:t>
    </dgm:pt>
    <dgm:pt modelId="{A7D3BBF8-8FCB-4E13-AD41-E1F428F9FAE9}" type="pres">
      <dgm:prSet presAssocID="{C0B7D2FA-C6F0-4EC2-9C13-654F44E3D20B}" presName="connTx" presStyleLbl="parChTrans1D2" presStyleIdx="2" presStyleCnt="3"/>
      <dgm:spPr/>
      <dgm:t>
        <a:bodyPr/>
        <a:lstStyle/>
        <a:p>
          <a:endParaRPr lang="es-ES"/>
        </a:p>
      </dgm:t>
    </dgm:pt>
    <dgm:pt modelId="{04CD1DC6-4F39-4774-9CE6-DEF9AD49EEBB}" type="pres">
      <dgm:prSet presAssocID="{1C4A6FBB-AE63-4B88-AFE0-8281DA3ACDA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4CE446-DA9F-4F79-B9E0-42A8D496F502}" type="presOf" srcId="{1C4A6FBB-AE63-4B88-AFE0-8281DA3ACDAA}" destId="{04CD1DC6-4F39-4774-9CE6-DEF9AD49EEBB}" srcOrd="0" destOrd="0" presId="urn:microsoft.com/office/officeart/2005/8/layout/radial1"/>
    <dgm:cxn modelId="{DF70870F-AE76-4F6F-91A7-25A0C3D08390}" type="presOf" srcId="{164692E9-8A2C-4477-B458-87B27EF2B0C2}" destId="{C7502CE9-BABD-400A-A3A6-47502EE1928B}" srcOrd="1" destOrd="0" presId="urn:microsoft.com/office/officeart/2005/8/layout/radial1"/>
    <dgm:cxn modelId="{EE66CBB9-DA8D-4CE9-92EB-D83090AEFE24}" type="presOf" srcId="{25B5FF56-8741-4B23-A0D6-43F0AD708C44}" destId="{4063DEEC-79E7-426F-98A9-789029F64111}" srcOrd="0" destOrd="0" presId="urn:microsoft.com/office/officeart/2005/8/layout/radial1"/>
    <dgm:cxn modelId="{E0E0B30B-9AA4-44EF-B4DC-D1D97D60F56F}" type="presOf" srcId="{C0B7D2FA-C6F0-4EC2-9C13-654F44E3D20B}" destId="{CB81A101-BF1D-4B1B-A23E-CF65B12A47CD}" srcOrd="0" destOrd="0" presId="urn:microsoft.com/office/officeart/2005/8/layout/radial1"/>
    <dgm:cxn modelId="{96A7BD63-4BAE-4A30-AE39-4910FE8224A3}" type="presOf" srcId="{C0B7D2FA-C6F0-4EC2-9C13-654F44E3D20B}" destId="{A7D3BBF8-8FCB-4E13-AD41-E1F428F9FAE9}" srcOrd="1" destOrd="0" presId="urn:microsoft.com/office/officeart/2005/8/layout/radial1"/>
    <dgm:cxn modelId="{1F925CF3-0E61-4F80-A758-851B6F3D0895}" type="presOf" srcId="{57B9DB94-AE0C-4DCF-978C-78EBB0A1D4A2}" destId="{EB923C17-0270-4112-9BFE-BE00A6F26D93}" srcOrd="0" destOrd="0" presId="urn:microsoft.com/office/officeart/2005/8/layout/radial1"/>
    <dgm:cxn modelId="{DAFBB3D0-5C8F-413F-A1DA-8D099A382DFC}" srcId="{CE45460E-4C6D-45BE-A7A9-127DEB039160}" destId="{11A1C6C0-FDEA-4100-8758-041E20A67F1D}" srcOrd="0" destOrd="0" parTransId="{57B9DB94-AE0C-4DCF-978C-78EBB0A1D4A2}" sibTransId="{B42F6AE9-6A14-419A-A79E-AD715CBC99DC}"/>
    <dgm:cxn modelId="{0A84CF9A-318B-4C80-B762-B655118E315C}" type="presOf" srcId="{CE45460E-4C6D-45BE-A7A9-127DEB039160}" destId="{714A829A-03A4-49AF-84D5-D2E18C8C5A05}" srcOrd="0" destOrd="0" presId="urn:microsoft.com/office/officeart/2005/8/layout/radial1"/>
    <dgm:cxn modelId="{4F9CC6FA-24A3-4CEB-BC9D-8B0A09C3F4A0}" type="presOf" srcId="{164692E9-8A2C-4477-B458-87B27EF2B0C2}" destId="{96E1AE7B-92BB-4275-A8C0-60EBE70AB78F}" srcOrd="0" destOrd="0" presId="urn:microsoft.com/office/officeart/2005/8/layout/radial1"/>
    <dgm:cxn modelId="{83F37A50-1336-413F-99AF-B9651023DB86}" srcId="{CE45460E-4C6D-45BE-A7A9-127DEB039160}" destId="{C8C51842-7723-4060-A29A-F4ACF99E5E1F}" srcOrd="1" destOrd="0" parTransId="{164692E9-8A2C-4477-B458-87B27EF2B0C2}" sibTransId="{84ABEA72-DD81-4A51-96C1-4F72EF473D86}"/>
    <dgm:cxn modelId="{1ABDFA1A-35C6-44C5-A4C4-6A8F565BC231}" type="presOf" srcId="{C8C51842-7723-4060-A29A-F4ACF99E5E1F}" destId="{C5F348A1-06BA-46C5-87B2-F62DF6A331C7}" srcOrd="0" destOrd="0" presId="urn:microsoft.com/office/officeart/2005/8/layout/radial1"/>
    <dgm:cxn modelId="{B8E81999-781E-4636-8D59-CB5CB7237CD6}" srcId="{25B5FF56-8741-4B23-A0D6-43F0AD708C44}" destId="{CE45460E-4C6D-45BE-A7A9-127DEB039160}" srcOrd="0" destOrd="0" parTransId="{8E0BC10F-EF8C-4EE5-8F14-7F3629B7C0E7}" sibTransId="{5C2F8B71-3A57-4693-AC28-E776322DE9A6}"/>
    <dgm:cxn modelId="{0F5155AB-DB0B-474E-869A-342DF42DF90E}" type="presOf" srcId="{57B9DB94-AE0C-4DCF-978C-78EBB0A1D4A2}" destId="{5FEB4440-A0E0-4529-A4F2-0D2E2F30F1A0}" srcOrd="1" destOrd="0" presId="urn:microsoft.com/office/officeart/2005/8/layout/radial1"/>
    <dgm:cxn modelId="{0D175BBB-DCC3-4CC0-9232-D5085E4D9913}" srcId="{CE45460E-4C6D-45BE-A7A9-127DEB039160}" destId="{1C4A6FBB-AE63-4B88-AFE0-8281DA3ACDAA}" srcOrd="2" destOrd="0" parTransId="{C0B7D2FA-C6F0-4EC2-9C13-654F44E3D20B}" sibTransId="{BD30E65B-B60D-460B-9096-5EB5A421C8C3}"/>
    <dgm:cxn modelId="{FC645EFF-63E2-41A3-B2C5-A69202E3D8F4}" type="presOf" srcId="{11A1C6C0-FDEA-4100-8758-041E20A67F1D}" destId="{4BF7C11A-34F5-4E80-8DD6-914B6F678ED4}" srcOrd="0" destOrd="0" presId="urn:microsoft.com/office/officeart/2005/8/layout/radial1"/>
    <dgm:cxn modelId="{BF94D22C-B5AD-432E-A90A-21214CFDDF04}" type="presParOf" srcId="{4063DEEC-79E7-426F-98A9-789029F64111}" destId="{714A829A-03A4-49AF-84D5-D2E18C8C5A05}" srcOrd="0" destOrd="0" presId="urn:microsoft.com/office/officeart/2005/8/layout/radial1"/>
    <dgm:cxn modelId="{FD0DA8C6-1AA7-4C67-A13F-58E0AAC9E7FC}" type="presParOf" srcId="{4063DEEC-79E7-426F-98A9-789029F64111}" destId="{EB923C17-0270-4112-9BFE-BE00A6F26D93}" srcOrd="1" destOrd="0" presId="urn:microsoft.com/office/officeart/2005/8/layout/radial1"/>
    <dgm:cxn modelId="{22534327-9A94-404F-A001-6FF86E4A98C7}" type="presParOf" srcId="{EB923C17-0270-4112-9BFE-BE00A6F26D93}" destId="{5FEB4440-A0E0-4529-A4F2-0D2E2F30F1A0}" srcOrd="0" destOrd="0" presId="urn:microsoft.com/office/officeart/2005/8/layout/radial1"/>
    <dgm:cxn modelId="{AC1DC8F9-E8D5-43C4-A37B-8FFDAEF255A2}" type="presParOf" srcId="{4063DEEC-79E7-426F-98A9-789029F64111}" destId="{4BF7C11A-34F5-4E80-8DD6-914B6F678ED4}" srcOrd="2" destOrd="0" presId="urn:microsoft.com/office/officeart/2005/8/layout/radial1"/>
    <dgm:cxn modelId="{7962D5F5-79C2-499E-B880-FE8EBDF4DB25}" type="presParOf" srcId="{4063DEEC-79E7-426F-98A9-789029F64111}" destId="{96E1AE7B-92BB-4275-A8C0-60EBE70AB78F}" srcOrd="3" destOrd="0" presId="urn:microsoft.com/office/officeart/2005/8/layout/radial1"/>
    <dgm:cxn modelId="{B7B33FFC-0229-428B-9E0D-2426369FDA48}" type="presParOf" srcId="{96E1AE7B-92BB-4275-A8C0-60EBE70AB78F}" destId="{C7502CE9-BABD-400A-A3A6-47502EE1928B}" srcOrd="0" destOrd="0" presId="urn:microsoft.com/office/officeart/2005/8/layout/radial1"/>
    <dgm:cxn modelId="{F2DB177A-DCA4-4456-9CBA-0C8104F8AE92}" type="presParOf" srcId="{4063DEEC-79E7-426F-98A9-789029F64111}" destId="{C5F348A1-06BA-46C5-87B2-F62DF6A331C7}" srcOrd="4" destOrd="0" presId="urn:microsoft.com/office/officeart/2005/8/layout/radial1"/>
    <dgm:cxn modelId="{72B17717-8D1F-4A3E-9E1E-32558AB4DB10}" type="presParOf" srcId="{4063DEEC-79E7-426F-98A9-789029F64111}" destId="{CB81A101-BF1D-4B1B-A23E-CF65B12A47CD}" srcOrd="5" destOrd="0" presId="urn:microsoft.com/office/officeart/2005/8/layout/radial1"/>
    <dgm:cxn modelId="{858EDB5E-886E-4955-8E8B-926E6548F343}" type="presParOf" srcId="{CB81A101-BF1D-4B1B-A23E-CF65B12A47CD}" destId="{A7D3BBF8-8FCB-4E13-AD41-E1F428F9FAE9}" srcOrd="0" destOrd="0" presId="urn:microsoft.com/office/officeart/2005/8/layout/radial1"/>
    <dgm:cxn modelId="{2663F52A-3446-42C2-AF84-3F9AF0CF5811}" type="presParOf" srcId="{4063DEEC-79E7-426F-98A9-789029F64111}" destId="{04CD1DC6-4F39-4774-9CE6-DEF9AD49EEBB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1526C4-D17C-463B-A22C-D2AE5B47ED14}" type="doc">
      <dgm:prSet loTypeId="urn:microsoft.com/office/officeart/2005/8/layout/process2" loCatId="process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70EF0F9A-13D9-4F16-BACD-C9339C9A1E12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000" b="1" dirty="0" smtClean="0">
              <a:latin typeface="Arial Narrow" panose="020B0606020202030204" pitchFamily="34" charset="0"/>
              <a:cs typeface="Arial Nova Light" panose="020B0304020202020204" pitchFamily="34" charset="0"/>
            </a:rPr>
            <a:t>Jusqu'à présent, l</a:t>
          </a:r>
          <a:r>
            <a:rPr lang="es-ES" sz="2000" b="1" dirty="0" smtClean="0">
              <a:latin typeface="Arial Narrow" panose="020B0606020202030204" pitchFamily="34" charset="0"/>
              <a:cs typeface="Arial Nova Light" panose="020B0304020202020204" pitchFamily="34" charset="0"/>
            </a:rPr>
            <a:t>es</a:t>
          </a:r>
          <a:r>
            <a:rPr lang="fr-FR" sz="2000" b="1" dirty="0" smtClean="0">
              <a:latin typeface="Arial Narrow" panose="020B0606020202030204" pitchFamily="34" charset="0"/>
              <a:cs typeface="Arial Nova Light" panose="020B0304020202020204" pitchFamily="34" charset="0"/>
            </a:rPr>
            <a:t> recherches n´ont pas pu  démontrer que la  pratique de la danse  professionnelle est la principale </a:t>
          </a:r>
          <a:r>
            <a:rPr lang="fr-FR" sz="200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 Nova Light" panose="020B0304020202020204" pitchFamily="34" charset="0"/>
            </a:rPr>
            <a:t>cause de TCA </a:t>
          </a:r>
          <a:r>
            <a:rPr lang="fr-FR" sz="2000" b="1" dirty="0" smtClean="0">
              <a:latin typeface="Arial Narrow" panose="020B0606020202030204" pitchFamily="34" charset="0"/>
              <a:cs typeface="Arial Nova Light" panose="020B0304020202020204" pitchFamily="34" charset="0"/>
            </a:rPr>
            <a:t>chez les danseurs</a:t>
          </a:r>
          <a:endParaRPr lang="es-ES" sz="1800" b="1" dirty="0" smtClean="0">
            <a:latin typeface="Arial Narrow" panose="020B0606020202030204" pitchFamily="34" charset="0"/>
            <a:cs typeface="Arial Nova Light" panose="020B0304020202020204" pitchFamily="34" charset="0"/>
          </a:endParaRPr>
        </a:p>
        <a:p>
          <a:pPr rtl="0"/>
          <a:endParaRPr lang="es-ES" b="1" dirty="0"/>
        </a:p>
      </dgm:t>
    </dgm:pt>
    <dgm:pt modelId="{C2BE30EA-421E-43BC-94FE-07399E2A8853}" type="parTrans" cxnId="{F1A887C4-B30F-44D3-A850-1B0FC7EF79EB}">
      <dgm:prSet/>
      <dgm:spPr/>
      <dgm:t>
        <a:bodyPr/>
        <a:lstStyle/>
        <a:p>
          <a:endParaRPr lang="es-ES"/>
        </a:p>
      </dgm:t>
    </dgm:pt>
    <dgm:pt modelId="{4199E706-742C-4275-B191-C9E1CB0C49AA}" type="sibTrans" cxnId="{F1A887C4-B30F-44D3-A850-1B0FC7EF79E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/>
        </a:p>
      </dgm:t>
    </dgm:pt>
    <dgm:pt modelId="{98E51D7C-967A-4045-9C9E-855E9FB0B8E1}">
      <dgm:prSet custT="1"/>
      <dgm:spPr/>
      <dgm:t>
        <a:bodyPr/>
        <a:lstStyle/>
        <a:p>
          <a:pPr rtl="0"/>
          <a:r>
            <a:rPr lang="fr-FR" sz="2000" b="1" dirty="0" smtClean="0">
              <a:solidFill>
                <a:srgbClr val="002060"/>
              </a:solidFill>
              <a:effectLst/>
              <a:latin typeface="Arial Nova Light" panose="020B0304020202020204" pitchFamily="34" charset="0"/>
              <a:ea typeface="Arial Unicode MS" panose="020B0604020202020204" pitchFamily="34" charset="-128"/>
              <a:cs typeface="Arial Nova Light" panose="020B0304020202020204" pitchFamily="34" charset="0"/>
            </a:rPr>
            <a:t>  </a:t>
          </a:r>
          <a:r>
            <a:rPr lang="fr-FR" sz="2000" b="1" dirty="0" smtClean="0">
              <a:solidFill>
                <a:srgbClr val="002060"/>
              </a:solidFill>
              <a:effectLst/>
              <a:latin typeface="Arial Narrow" panose="020B0606020202030204" pitchFamily="34" charset="0"/>
              <a:ea typeface="Arial Unicode MS" panose="020B0604020202020204" pitchFamily="34" charset="-128"/>
              <a:cs typeface="Arial Nova Light" panose="020B0304020202020204" pitchFamily="34" charset="0"/>
            </a:rPr>
            <a:t>Elle n´ont pas non plus aboutir sur des données épidémiologiques claires et consensuelles sur le degré de risque ou sur la </a:t>
          </a:r>
          <a:r>
            <a:rPr lang="fr-FR" sz="2000" b="1" dirty="0" smtClean="0">
              <a:solidFill>
                <a:schemeClr val="accent6">
                  <a:lumMod val="75000"/>
                </a:schemeClr>
              </a:solidFill>
              <a:effectLst/>
              <a:latin typeface="Arial Narrow" panose="020B0606020202030204" pitchFamily="34" charset="0"/>
              <a:ea typeface="Arial Unicode MS" panose="020B0604020202020204" pitchFamily="34" charset="-128"/>
              <a:cs typeface="Arial Nova Light" panose="020B0304020202020204" pitchFamily="34" charset="0"/>
            </a:rPr>
            <a:t>prévalence et l'incidence des troubles de l'alimentation </a:t>
          </a:r>
          <a:r>
            <a:rPr lang="fr-FR" sz="2000" b="1" dirty="0" smtClean="0">
              <a:solidFill>
                <a:srgbClr val="002060"/>
              </a:solidFill>
              <a:effectLst/>
              <a:latin typeface="Arial Narrow" panose="020B0606020202030204" pitchFamily="34" charset="0"/>
              <a:ea typeface="Arial Unicode MS" panose="020B0604020202020204" pitchFamily="34" charset="-128"/>
              <a:cs typeface="Arial Nova Light" panose="020B0304020202020204" pitchFamily="34" charset="0"/>
            </a:rPr>
            <a:t>dans le monde de la danse classique professionnelle</a:t>
          </a:r>
          <a:r>
            <a:rPr lang="es-ES" sz="2000" b="1" dirty="0" smtClean="0">
              <a:solidFill>
                <a:srgbClr val="002060"/>
              </a:solidFill>
              <a:effectLst/>
              <a:latin typeface="Arial Narrow" panose="020B0606020202030204" pitchFamily="34" charset="0"/>
              <a:ea typeface="Arial Unicode MS" panose="020B0604020202020204" pitchFamily="34" charset="-128"/>
              <a:cs typeface="Arial Nova Light" panose="020B0304020202020204" pitchFamily="34" charset="0"/>
            </a:rPr>
            <a:t>.</a:t>
          </a:r>
          <a:endParaRPr lang="es-ES" sz="2400" b="1" dirty="0">
            <a:solidFill>
              <a:srgbClr val="002060"/>
            </a:solidFill>
            <a:effectLst/>
            <a:latin typeface="Arial Narrow" panose="020B0606020202030204" pitchFamily="34" charset="0"/>
            <a:ea typeface="Arial Unicode MS" panose="020B0604020202020204" pitchFamily="34" charset="-128"/>
            <a:cs typeface="Arial Nova Light" panose="020B0304020202020204" pitchFamily="34" charset="0"/>
          </a:endParaRPr>
        </a:p>
      </dgm:t>
    </dgm:pt>
    <dgm:pt modelId="{96C7CD7A-3593-4A8D-9A50-EF624ECBD9F8}" type="parTrans" cxnId="{379C7E45-6D5B-4759-9420-1E99EB94305F}">
      <dgm:prSet/>
      <dgm:spPr/>
      <dgm:t>
        <a:bodyPr/>
        <a:lstStyle/>
        <a:p>
          <a:endParaRPr lang="es-ES"/>
        </a:p>
      </dgm:t>
    </dgm:pt>
    <dgm:pt modelId="{F9572F1B-3890-4740-BCDE-BAC5217BDBA1}" type="sibTrans" cxnId="{379C7E45-6D5B-4759-9420-1E99EB94305F}">
      <dgm:prSet/>
      <dgm:spPr/>
      <dgm:t>
        <a:bodyPr/>
        <a:lstStyle/>
        <a:p>
          <a:endParaRPr lang="es-ES"/>
        </a:p>
      </dgm:t>
    </dgm:pt>
    <dgm:pt modelId="{A7689A36-34CB-49AE-B30E-C529DE4FE20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>
            <a:lnSpc>
              <a:spcPct val="100000"/>
            </a:lnSpc>
          </a:pPr>
          <a:r>
            <a:rPr lang="fr-FR" sz="2000" b="1" u="sng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Nova Light" panose="020B0304020202020204" pitchFamily="34" charset="0"/>
            </a:rPr>
            <a:t>Consensus TCA –multi-</a:t>
          </a:r>
          <a:r>
            <a:rPr lang="fr-FR" sz="2000" b="1" u="sng" dirty="0" err="1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Arial Unicode MS" panose="020B0604020202020204" pitchFamily="34" charset="-128"/>
              <a:cs typeface="Arial Nova Light" panose="020B0304020202020204" pitchFamily="34" charset="0"/>
            </a:rPr>
            <a:t>facteurialité</a:t>
          </a:r>
          <a:r>
            <a:rPr lang="fr-FR" sz="2000" b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Nova Light" panose="020B0304020202020204" pitchFamily="34" charset="0"/>
            </a:rPr>
            <a:t>: facteurs génétiques, psychologiques, biologiques et socio-culturelles</a:t>
          </a:r>
          <a:r>
            <a:rPr lang="es-ES" sz="2000" b="1" dirty="0" smtClean="0">
              <a:latin typeface="Arial Narrow" panose="020B0606020202030204" pitchFamily="34" charset="0"/>
              <a:ea typeface="Arial Unicode MS" panose="020B0604020202020204" pitchFamily="34" charset="-128"/>
              <a:cs typeface="Arial Nova Light" panose="020B0304020202020204" pitchFamily="34" charset="0"/>
            </a:rPr>
            <a:t>.</a:t>
          </a:r>
          <a:endParaRPr lang="es-ES" sz="2000" b="1" dirty="0">
            <a:latin typeface="Arial Narrow" panose="020B0606020202030204" pitchFamily="34" charset="0"/>
            <a:ea typeface="Arial Unicode MS" panose="020B0604020202020204" pitchFamily="34" charset="-128"/>
            <a:cs typeface="Arial Nova Light" panose="020B0304020202020204" pitchFamily="34" charset="0"/>
          </a:endParaRPr>
        </a:p>
      </dgm:t>
    </dgm:pt>
    <dgm:pt modelId="{B5EC121B-6CF5-4D12-BA25-7E2571E08F2D}" type="sibTrans" cxnId="{C8A4D63C-DB18-40F8-821F-79C812E32DC8}">
      <dgm:prSet/>
      <dgm:spPr/>
      <dgm:t>
        <a:bodyPr/>
        <a:lstStyle/>
        <a:p>
          <a:endParaRPr lang="es-ES"/>
        </a:p>
      </dgm:t>
    </dgm:pt>
    <dgm:pt modelId="{0F1DBD39-43D3-4A2E-8BC7-565A00AA7AE5}" type="parTrans" cxnId="{C8A4D63C-DB18-40F8-821F-79C812E32DC8}">
      <dgm:prSet/>
      <dgm:spPr/>
      <dgm:t>
        <a:bodyPr/>
        <a:lstStyle/>
        <a:p>
          <a:endParaRPr lang="es-ES"/>
        </a:p>
      </dgm:t>
    </dgm:pt>
    <dgm:pt modelId="{125315C3-877C-483B-A26E-B95E0A48EA62}" type="pres">
      <dgm:prSet presAssocID="{351526C4-D17C-463B-A22C-D2AE5B47ED14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27C9B2C-BDB2-4050-8ECB-CB3D36999209}" type="pres">
      <dgm:prSet presAssocID="{70EF0F9A-13D9-4F16-BACD-C9339C9A1E12}" presName="node" presStyleLbl="node1" presStyleIdx="0" presStyleCnt="3" custScaleX="128294" custScaleY="987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B07548-14E1-4291-A318-7197E0018874}" type="pres">
      <dgm:prSet presAssocID="{4199E706-742C-4275-B191-C9E1CB0C49AA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48ADB1A-A7EF-43E8-B0D8-B4B4D359EC22}" type="pres">
      <dgm:prSet presAssocID="{4199E706-742C-4275-B191-C9E1CB0C49AA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7BB40298-E57D-4833-AE98-F0140979BB7B}" type="pres">
      <dgm:prSet presAssocID="{98E51D7C-967A-4045-9C9E-855E9FB0B8E1}" presName="node" presStyleLbl="node1" presStyleIdx="1" presStyleCnt="3" custScaleX="128294" custScaleY="1308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0C8996-9779-458D-95D3-80EBC9788C0B}" type="pres">
      <dgm:prSet presAssocID="{F9572F1B-3890-4740-BCDE-BAC5217BDBA1}" presName="sibTrans" presStyleLbl="sibTrans2D1" presStyleIdx="1" presStyleCnt="2"/>
      <dgm:spPr/>
      <dgm:t>
        <a:bodyPr/>
        <a:lstStyle/>
        <a:p>
          <a:endParaRPr lang="es-ES"/>
        </a:p>
      </dgm:t>
    </dgm:pt>
    <dgm:pt modelId="{22C6F803-656B-4561-BB7A-D1E68D913C58}" type="pres">
      <dgm:prSet presAssocID="{F9572F1B-3890-4740-BCDE-BAC5217BDBA1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B6B65114-38CF-4952-91E0-54FC23A26374}" type="pres">
      <dgm:prSet presAssocID="{A7689A36-34CB-49AE-B30E-C529DE4FE20C}" presName="node" presStyleLbl="node1" presStyleIdx="2" presStyleCnt="3" custScaleX="1282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9C7E45-6D5B-4759-9420-1E99EB94305F}" srcId="{351526C4-D17C-463B-A22C-D2AE5B47ED14}" destId="{98E51D7C-967A-4045-9C9E-855E9FB0B8E1}" srcOrd="1" destOrd="0" parTransId="{96C7CD7A-3593-4A8D-9A50-EF624ECBD9F8}" sibTransId="{F9572F1B-3890-4740-BCDE-BAC5217BDBA1}"/>
    <dgm:cxn modelId="{355E5255-9DFE-4D84-A4FE-2B104D6F289D}" type="presOf" srcId="{F9572F1B-3890-4740-BCDE-BAC5217BDBA1}" destId="{22C6F803-656B-4561-BB7A-D1E68D913C58}" srcOrd="1" destOrd="0" presId="urn:microsoft.com/office/officeart/2005/8/layout/process2"/>
    <dgm:cxn modelId="{F1A887C4-B30F-44D3-A850-1B0FC7EF79EB}" srcId="{351526C4-D17C-463B-A22C-D2AE5B47ED14}" destId="{70EF0F9A-13D9-4F16-BACD-C9339C9A1E12}" srcOrd="0" destOrd="0" parTransId="{C2BE30EA-421E-43BC-94FE-07399E2A8853}" sibTransId="{4199E706-742C-4275-B191-C9E1CB0C49AA}"/>
    <dgm:cxn modelId="{1121D185-B0C5-43C1-9B05-884E6DBB8209}" type="presOf" srcId="{A7689A36-34CB-49AE-B30E-C529DE4FE20C}" destId="{B6B65114-38CF-4952-91E0-54FC23A26374}" srcOrd="0" destOrd="0" presId="urn:microsoft.com/office/officeart/2005/8/layout/process2"/>
    <dgm:cxn modelId="{F5882AB6-210C-4068-ADF1-81DBA36DDEA1}" type="presOf" srcId="{4199E706-742C-4275-B191-C9E1CB0C49AA}" destId="{648ADB1A-A7EF-43E8-B0D8-B4B4D359EC22}" srcOrd="1" destOrd="0" presId="urn:microsoft.com/office/officeart/2005/8/layout/process2"/>
    <dgm:cxn modelId="{C8A4D63C-DB18-40F8-821F-79C812E32DC8}" srcId="{351526C4-D17C-463B-A22C-D2AE5B47ED14}" destId="{A7689A36-34CB-49AE-B30E-C529DE4FE20C}" srcOrd="2" destOrd="0" parTransId="{0F1DBD39-43D3-4A2E-8BC7-565A00AA7AE5}" sibTransId="{B5EC121B-6CF5-4D12-BA25-7E2571E08F2D}"/>
    <dgm:cxn modelId="{ECF7CC54-A522-4941-840F-B3C09B659EE1}" type="presOf" srcId="{4199E706-742C-4275-B191-C9E1CB0C49AA}" destId="{F5B07548-14E1-4291-A318-7197E0018874}" srcOrd="0" destOrd="0" presId="urn:microsoft.com/office/officeart/2005/8/layout/process2"/>
    <dgm:cxn modelId="{D01ABAC1-2F77-4451-9BB5-258334E7D415}" type="presOf" srcId="{351526C4-D17C-463B-A22C-D2AE5B47ED14}" destId="{125315C3-877C-483B-A26E-B95E0A48EA62}" srcOrd="0" destOrd="0" presId="urn:microsoft.com/office/officeart/2005/8/layout/process2"/>
    <dgm:cxn modelId="{FC992E16-085F-429F-9466-13A953DFA1AC}" type="presOf" srcId="{F9572F1B-3890-4740-BCDE-BAC5217BDBA1}" destId="{730C8996-9779-458D-95D3-80EBC9788C0B}" srcOrd="0" destOrd="0" presId="urn:microsoft.com/office/officeart/2005/8/layout/process2"/>
    <dgm:cxn modelId="{E28E5772-A3B4-44CC-B167-4230B17DA309}" type="presOf" srcId="{98E51D7C-967A-4045-9C9E-855E9FB0B8E1}" destId="{7BB40298-E57D-4833-AE98-F0140979BB7B}" srcOrd="0" destOrd="0" presId="urn:microsoft.com/office/officeart/2005/8/layout/process2"/>
    <dgm:cxn modelId="{3D3B7C95-B7DF-4BED-AC87-36334CE8455D}" type="presOf" srcId="{70EF0F9A-13D9-4F16-BACD-C9339C9A1E12}" destId="{127C9B2C-BDB2-4050-8ECB-CB3D36999209}" srcOrd="0" destOrd="0" presId="urn:microsoft.com/office/officeart/2005/8/layout/process2"/>
    <dgm:cxn modelId="{7A494322-1010-4C85-85F1-B7883E588EE2}" type="presParOf" srcId="{125315C3-877C-483B-A26E-B95E0A48EA62}" destId="{127C9B2C-BDB2-4050-8ECB-CB3D36999209}" srcOrd="0" destOrd="0" presId="urn:microsoft.com/office/officeart/2005/8/layout/process2"/>
    <dgm:cxn modelId="{A2D637D8-2B1E-4E58-95C6-A109E8990137}" type="presParOf" srcId="{125315C3-877C-483B-A26E-B95E0A48EA62}" destId="{F5B07548-14E1-4291-A318-7197E0018874}" srcOrd="1" destOrd="0" presId="urn:microsoft.com/office/officeart/2005/8/layout/process2"/>
    <dgm:cxn modelId="{B2E0B3F4-FE90-4678-BEEF-61AACD32ED47}" type="presParOf" srcId="{F5B07548-14E1-4291-A318-7197E0018874}" destId="{648ADB1A-A7EF-43E8-B0D8-B4B4D359EC22}" srcOrd="0" destOrd="0" presId="urn:microsoft.com/office/officeart/2005/8/layout/process2"/>
    <dgm:cxn modelId="{8459DBF9-1C6B-4354-AECE-B4956564039B}" type="presParOf" srcId="{125315C3-877C-483B-A26E-B95E0A48EA62}" destId="{7BB40298-E57D-4833-AE98-F0140979BB7B}" srcOrd="2" destOrd="0" presId="urn:microsoft.com/office/officeart/2005/8/layout/process2"/>
    <dgm:cxn modelId="{303B5986-38B0-4F10-9C88-76850E8B24E3}" type="presParOf" srcId="{125315C3-877C-483B-A26E-B95E0A48EA62}" destId="{730C8996-9779-458D-95D3-80EBC9788C0B}" srcOrd="3" destOrd="0" presId="urn:microsoft.com/office/officeart/2005/8/layout/process2"/>
    <dgm:cxn modelId="{438F9B6D-3354-4CD6-827A-0B5CF3A69E9E}" type="presParOf" srcId="{730C8996-9779-458D-95D3-80EBC9788C0B}" destId="{22C6F803-656B-4561-BB7A-D1E68D913C58}" srcOrd="0" destOrd="0" presId="urn:microsoft.com/office/officeart/2005/8/layout/process2"/>
    <dgm:cxn modelId="{F651BE39-A077-4021-AA95-853398A610A4}" type="presParOf" srcId="{125315C3-877C-483B-A26E-B95E0A48EA62}" destId="{B6B65114-38CF-4952-91E0-54FC23A2637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6BDDE-505A-4C82-939F-8B4B5A111148}">
      <dsp:nvSpPr>
        <dsp:cNvPr id="0" name=""/>
        <dsp:cNvSpPr/>
      </dsp:nvSpPr>
      <dsp:spPr>
        <a:xfrm>
          <a:off x="0" y="91079"/>
          <a:ext cx="3427280" cy="34277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u="sng" kern="1200" dirty="0" err="1" smtClean="0">
              <a:solidFill>
                <a:schemeClr val="accent6"/>
              </a:solidFill>
              <a:effectLst/>
              <a:latin typeface="Arial Narrow" panose="020B0606020202030204" pitchFamily="34" charset="0"/>
              <a:cs typeface="Arial" panose="020B0604020202020204" pitchFamily="34" charset="0"/>
            </a:rPr>
            <a:t>Bibliographie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: Ballet en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tant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que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facteur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de risque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pour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le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développement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et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l'entretien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des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comportements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alimentaires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inadéquats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et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dangereux</a:t>
          </a:r>
          <a:endParaRPr lang="es-ES" sz="20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501914" y="593054"/>
        <a:ext cx="2423452" cy="2423750"/>
      </dsp:txXfrm>
    </dsp:sp>
    <dsp:sp modelId="{C29C5DA6-8816-471F-AD57-8E0F7127F3BD}">
      <dsp:nvSpPr>
        <dsp:cNvPr id="0" name=""/>
        <dsp:cNvSpPr/>
      </dsp:nvSpPr>
      <dsp:spPr>
        <a:xfrm>
          <a:off x="1763323" y="2377164"/>
          <a:ext cx="3427280" cy="3427700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On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ne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peut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pas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établir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que la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danse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est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la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principale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b="1" kern="1200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cause de TCA </a:t>
          </a:r>
          <a:endParaRPr lang="es-ES" sz="2000" b="1" kern="1200" dirty="0">
            <a:solidFill>
              <a:schemeClr val="accent6"/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2265237" y="2879139"/>
        <a:ext cx="2423452" cy="2423750"/>
      </dsp:txXfrm>
    </dsp:sp>
    <dsp:sp modelId="{825B4AF3-17CE-4F32-ADBD-B270E5345059}">
      <dsp:nvSpPr>
        <dsp:cNvPr id="0" name=""/>
        <dsp:cNvSpPr/>
      </dsp:nvSpPr>
      <dsp:spPr>
        <a:xfrm>
          <a:off x="3525775" y="91079"/>
          <a:ext cx="3427280" cy="3427700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Il</a:t>
          </a:r>
          <a:r>
            <a:rPr lang="es-ES" sz="1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n'y</a:t>
          </a:r>
          <a:r>
            <a:rPr lang="es-ES" sz="1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a </a:t>
          </a:r>
          <a:r>
            <a:rPr lang="es-ES" sz="18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pas</a:t>
          </a:r>
          <a:r>
            <a:rPr lang="es-ES" sz="1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de </a:t>
          </a:r>
          <a:r>
            <a:rPr lang="es-ES" sz="1800" b="1" kern="1200" dirty="0" err="1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données</a:t>
          </a:r>
          <a:r>
            <a:rPr lang="es-ES" sz="1800" b="1" kern="1200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1800" b="1" kern="1200" dirty="0" err="1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épidémiologiques</a:t>
          </a:r>
          <a:r>
            <a:rPr lang="es-ES" sz="1800" b="1" kern="1200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précises</a:t>
          </a:r>
          <a:r>
            <a:rPr lang="es-ES" sz="1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sur le </a:t>
          </a:r>
          <a:r>
            <a:rPr lang="es-ES" sz="18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degré</a:t>
          </a:r>
          <a:r>
            <a:rPr lang="es-ES" sz="1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de risque, la </a:t>
          </a:r>
          <a:r>
            <a:rPr lang="es-ES" sz="18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prévalence</a:t>
          </a:r>
          <a:r>
            <a:rPr lang="es-ES" sz="1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et </a:t>
          </a:r>
          <a:r>
            <a:rPr lang="es-ES" sz="18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l'incidence</a:t>
          </a:r>
          <a:r>
            <a:rPr lang="es-ES" sz="1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des </a:t>
          </a:r>
          <a:r>
            <a:rPr lang="es-ES" sz="18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troubles</a:t>
          </a:r>
          <a:r>
            <a:rPr lang="es-ES" sz="1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de </a:t>
          </a:r>
          <a:r>
            <a:rPr lang="es-ES" sz="18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l'alimentation</a:t>
          </a:r>
          <a:r>
            <a:rPr lang="es-ES" sz="1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chez</a:t>
          </a:r>
          <a:r>
            <a:rPr lang="es-ES" sz="1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les </a:t>
          </a:r>
          <a:r>
            <a:rPr lang="es-ES" sz="18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danseurs</a:t>
          </a:r>
          <a:r>
            <a:rPr lang="es-ES" sz="1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classiques</a:t>
          </a:r>
          <a:r>
            <a:rPr lang="es-ES" sz="18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professionnels</a:t>
          </a:r>
          <a:endParaRPr lang="es-ES" sz="18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027689" y="593054"/>
        <a:ext cx="2423452" cy="2423750"/>
      </dsp:txXfrm>
    </dsp:sp>
    <dsp:sp modelId="{1A91334E-AFF6-435A-AC7A-2B03116E5708}">
      <dsp:nvSpPr>
        <dsp:cNvPr id="0" name=""/>
        <dsp:cNvSpPr/>
      </dsp:nvSpPr>
      <dsp:spPr>
        <a:xfrm>
          <a:off x="5289099" y="2377164"/>
          <a:ext cx="3427280" cy="3427700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Maloney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(1983) et  Cernuda (2010): </a:t>
          </a:r>
          <a:r>
            <a:rPr lang="es-ES" sz="2000" b="1" kern="1200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risque de TCA </a:t>
          </a:r>
          <a:r>
            <a:rPr lang="es-ES" sz="2000" b="1" kern="1200" dirty="0" err="1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au</a:t>
          </a:r>
          <a:r>
            <a:rPr lang="es-ES" sz="2000" b="1" kern="1200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b="1" kern="1200" dirty="0" err="1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stade</a:t>
          </a:r>
          <a:r>
            <a:rPr lang="es-ES" sz="2000" b="1" kern="1200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b="1" kern="1200" dirty="0" err="1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pré-professionnel</a:t>
          </a:r>
          <a:r>
            <a:rPr lang="es-ES" sz="2000" b="1" kern="1200" dirty="0" smtClean="0">
              <a:solidFill>
                <a:schemeClr val="accent6"/>
              </a:solidFill>
              <a:latin typeface="Arial Narrow" panose="020B0606020202030204" pitchFamily="34" charset="0"/>
              <a:cs typeface="Arial" panose="020B0604020202020204" pitchFamily="34" charset="0"/>
            </a:rPr>
            <a:t>.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Elite Sport /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Danse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S" sz="2000" kern="1200" dirty="0" err="1" smtClean="0">
              <a:latin typeface="Arial Narrow" panose="020B0606020202030204" pitchFamily="34" charset="0"/>
              <a:cs typeface="Arial" panose="020B0604020202020204" pitchFamily="34" charset="0"/>
            </a:rPr>
            <a:t>sans</a:t>
          </a:r>
          <a:r>
            <a:rPr lang="es-ES" sz="200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risques</a:t>
          </a:r>
          <a:endParaRPr lang="es-ES" sz="240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5791013" y="2879139"/>
        <a:ext cx="2423452" cy="24237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54DBE-FB68-41E9-BBE8-AAA6EFE648A7}">
      <dsp:nvSpPr>
        <dsp:cNvPr id="0" name=""/>
        <dsp:cNvSpPr/>
      </dsp:nvSpPr>
      <dsp:spPr>
        <a:xfrm>
          <a:off x="-7657081" y="-1170026"/>
          <a:ext cx="9111136" cy="9111136"/>
        </a:xfrm>
        <a:prstGeom prst="blockArc">
          <a:avLst>
            <a:gd name="adj1" fmla="val 18900000"/>
            <a:gd name="adj2" fmla="val 2700000"/>
            <a:gd name="adj3" fmla="val 237"/>
          </a:avLst>
        </a:pr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6FD33-C486-4C49-8FFF-616F351EA070}">
      <dsp:nvSpPr>
        <dsp:cNvPr id="0" name=""/>
        <dsp:cNvSpPr/>
      </dsp:nvSpPr>
      <dsp:spPr>
        <a:xfrm>
          <a:off x="935325" y="677108"/>
          <a:ext cx="6959620" cy="13542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910" tIns="45720" rIns="45720" bIns="457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latin typeface="Arial Narrow" panose="020B0606020202030204" pitchFamily="34" charset="0"/>
            </a:rPr>
            <a:t>Analyse</a:t>
          </a:r>
          <a:r>
            <a:rPr lang="es-ES" sz="1800" kern="1200" dirty="0" smtClean="0">
              <a:latin typeface="Arial Narrow" panose="020B0606020202030204" pitchFamily="34" charset="0"/>
            </a:rPr>
            <a:t> de la </a:t>
          </a:r>
          <a:r>
            <a:rPr lang="es-ES" sz="1800" b="1" kern="1200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réalité</a:t>
          </a:r>
          <a:r>
            <a:rPr lang="es-ES" sz="1800" b="1" kern="1200" dirty="0" smtClean="0">
              <a:solidFill>
                <a:schemeClr val="accent6"/>
              </a:solidFill>
              <a:latin typeface="Arial Narrow" panose="020B0606020202030204" pitchFamily="34" charset="0"/>
            </a:rPr>
            <a:t> </a:t>
          </a:r>
          <a:r>
            <a:rPr lang="es-ES" sz="1800" b="1" kern="1200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actuelle</a:t>
          </a:r>
          <a:r>
            <a:rPr lang="es-ES" sz="1800" b="1" kern="1200" dirty="0" smtClean="0">
              <a:solidFill>
                <a:schemeClr val="accent6"/>
              </a:solidFill>
              <a:latin typeface="Arial Narrow" panose="020B0606020202030204" pitchFamily="34" charset="0"/>
            </a:rPr>
            <a:t> </a:t>
          </a:r>
          <a:r>
            <a:rPr lang="es-ES" sz="1800" kern="1200" dirty="0" smtClean="0">
              <a:latin typeface="Arial Narrow" panose="020B0606020202030204" pitchFamily="34" charset="0"/>
            </a:rPr>
            <a:t>des </a:t>
          </a:r>
          <a:r>
            <a:rPr lang="es-ES" sz="1800" kern="1200" dirty="0" err="1" smtClean="0">
              <a:latin typeface="Arial Narrow" panose="020B0606020202030204" pitchFamily="34" charset="0"/>
            </a:rPr>
            <a:t>troubles</a:t>
          </a:r>
          <a:r>
            <a:rPr lang="es-ES" sz="1800" kern="1200" dirty="0" smtClean="0">
              <a:latin typeface="Arial Narrow" panose="020B0606020202030204" pitchFamily="34" charset="0"/>
            </a:rPr>
            <a:t> de </a:t>
          </a:r>
          <a:r>
            <a:rPr lang="es-ES" sz="1800" kern="1200" dirty="0" err="1" smtClean="0">
              <a:latin typeface="Arial Narrow" panose="020B0606020202030204" pitchFamily="34" charset="0"/>
            </a:rPr>
            <a:t>l'alimentation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</a:rPr>
            <a:t>dans</a:t>
          </a:r>
          <a:r>
            <a:rPr lang="es-ES" sz="1800" kern="1200" dirty="0" smtClean="0">
              <a:latin typeface="Arial Narrow" panose="020B0606020202030204" pitchFamily="34" charset="0"/>
            </a:rPr>
            <a:t> le </a:t>
          </a:r>
          <a:r>
            <a:rPr lang="es-ES" sz="1800" kern="1200" dirty="0" err="1" smtClean="0">
              <a:latin typeface="Arial Narrow" panose="020B0606020202030204" pitchFamily="34" charset="0"/>
            </a:rPr>
            <a:t>domaine</a:t>
          </a:r>
          <a:r>
            <a:rPr lang="es-ES" sz="1800" kern="1200" dirty="0" smtClean="0">
              <a:latin typeface="Arial Narrow" panose="020B0606020202030204" pitchFamily="34" charset="0"/>
            </a:rPr>
            <a:t> de la </a:t>
          </a:r>
          <a:r>
            <a:rPr lang="es-ES" sz="1800" kern="1200" dirty="0" err="1" smtClean="0">
              <a:latin typeface="Arial Narrow" panose="020B0606020202030204" pitchFamily="34" charset="0"/>
            </a:rPr>
            <a:t>danse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</a:rPr>
            <a:t>classique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</a:rPr>
            <a:t>professionnelle</a:t>
          </a:r>
          <a:r>
            <a:rPr lang="es-ES" sz="1800" kern="1200" dirty="0" smtClean="0">
              <a:latin typeface="Arial Narrow" panose="020B0606020202030204" pitchFamily="34" charset="0"/>
            </a:rPr>
            <a:t>, en </a:t>
          </a:r>
          <a:r>
            <a:rPr lang="es-ES" sz="1800" kern="1200" dirty="0" err="1" smtClean="0">
              <a:latin typeface="Arial Narrow" panose="020B0606020202030204" pitchFamily="34" charset="0"/>
            </a:rPr>
            <a:t>tant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</a:rPr>
            <a:t>qu'activité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</a:rPr>
            <a:t>physique</a:t>
          </a:r>
          <a:r>
            <a:rPr lang="es-ES" sz="1800" kern="1200" dirty="0" smtClean="0">
              <a:latin typeface="Arial Narrow" panose="020B0606020202030204" pitchFamily="34" charset="0"/>
            </a:rPr>
            <a:t> et </a:t>
          </a:r>
          <a:r>
            <a:rPr lang="es-ES" sz="1800" kern="1200" dirty="0" err="1" smtClean="0">
              <a:latin typeface="Arial Narrow" panose="020B0606020202030204" pitchFamily="34" charset="0"/>
            </a:rPr>
            <a:t>artistique</a:t>
          </a:r>
          <a:r>
            <a:rPr lang="es-ES" sz="1800" kern="1200" dirty="0" smtClean="0">
              <a:latin typeface="Arial Narrow" panose="020B0606020202030204" pitchFamily="34" charset="0"/>
            </a:rPr>
            <a:t> de </a:t>
          </a:r>
          <a:r>
            <a:rPr lang="es-ES" sz="1800" kern="1200" dirty="0" err="1" smtClean="0">
              <a:latin typeface="Arial Narrow" panose="020B0606020202030204" pitchFamily="34" charset="0"/>
            </a:rPr>
            <a:t>haut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</a:rPr>
            <a:t>niveaux</a:t>
          </a:r>
          <a:r>
            <a:rPr lang="es-ES" sz="1800" kern="1200" dirty="0" smtClean="0">
              <a:latin typeface="Arial Narrow" panose="020B0606020202030204" pitchFamily="34" charset="0"/>
            </a:rPr>
            <a:t>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/>
        </a:p>
      </dsp:txBody>
      <dsp:txXfrm>
        <a:off x="935325" y="677108"/>
        <a:ext cx="6959620" cy="1354216"/>
      </dsp:txXfrm>
    </dsp:sp>
    <dsp:sp modelId="{9F0D52E6-7D59-4456-808B-2476B152C43A}">
      <dsp:nvSpPr>
        <dsp:cNvPr id="0" name=""/>
        <dsp:cNvSpPr/>
      </dsp:nvSpPr>
      <dsp:spPr>
        <a:xfrm>
          <a:off x="362982" y="817007"/>
          <a:ext cx="1144685" cy="10744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15731-0D18-4BA1-A5AC-71F6DD8A576E}">
      <dsp:nvSpPr>
        <dsp:cNvPr id="0" name=""/>
        <dsp:cNvSpPr/>
      </dsp:nvSpPr>
      <dsp:spPr>
        <a:xfrm>
          <a:off x="1427583" y="2708433"/>
          <a:ext cx="6467362" cy="1354216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910" tIns="48260" rIns="48260" bIns="482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900" kern="1200" dirty="0" smtClean="0">
              <a:latin typeface="Arial Narrow" panose="020B0606020202030204" pitchFamily="34" charset="0"/>
            </a:rPr>
            <a:t>Le </a:t>
          </a:r>
          <a:r>
            <a:rPr lang="es-ES" sz="1900" kern="1200" dirty="0" err="1" smtClean="0">
              <a:latin typeface="Arial Narrow" panose="020B0606020202030204" pitchFamily="34" charset="0"/>
            </a:rPr>
            <a:t>danseur</a:t>
          </a:r>
          <a:r>
            <a:rPr lang="es-ES" sz="1900" kern="1200" dirty="0" smtClean="0">
              <a:latin typeface="Arial Narrow" panose="020B0606020202030204" pitchFamily="34" charset="0"/>
            </a:rPr>
            <a:t> </a:t>
          </a:r>
          <a:r>
            <a:rPr lang="es-ES" sz="1900" kern="1200" dirty="0" err="1" smtClean="0">
              <a:latin typeface="Arial Narrow" panose="020B0606020202030204" pitchFamily="34" charset="0"/>
            </a:rPr>
            <a:t>classique</a:t>
          </a:r>
          <a:r>
            <a:rPr lang="es-ES" sz="1900" kern="1200" dirty="0" smtClean="0">
              <a:latin typeface="Arial Narrow" panose="020B0606020202030204" pitchFamily="34" charset="0"/>
            </a:rPr>
            <a:t> </a:t>
          </a:r>
          <a:r>
            <a:rPr lang="es-ES" sz="1900" kern="1200" dirty="0" err="1" smtClean="0">
              <a:latin typeface="Arial Narrow" panose="020B0606020202030204" pitchFamily="34" charset="0"/>
            </a:rPr>
            <a:t>professionnel</a:t>
          </a:r>
          <a:r>
            <a:rPr lang="es-ES" sz="1900" kern="1200" dirty="0" smtClean="0">
              <a:latin typeface="Arial Narrow" panose="020B0606020202030204" pitchFamily="34" charset="0"/>
            </a:rPr>
            <a:t>, bien </a:t>
          </a:r>
          <a:r>
            <a:rPr lang="es-ES" sz="1900" kern="1200" dirty="0" err="1" smtClean="0">
              <a:latin typeface="Arial Narrow" panose="020B0606020202030204" pitchFamily="34" charset="0"/>
            </a:rPr>
            <a:t>qu'ayant</a:t>
          </a:r>
          <a:r>
            <a:rPr lang="es-ES" sz="1900" kern="1200" dirty="0" smtClean="0">
              <a:latin typeface="Arial Narrow" panose="020B0606020202030204" pitchFamily="34" charset="0"/>
            </a:rPr>
            <a:t> un </a:t>
          </a:r>
          <a:r>
            <a:rPr lang="es-ES" sz="1900" kern="1200" dirty="0" err="1" smtClean="0">
              <a:latin typeface="Arial Narrow" panose="020B0606020202030204" pitchFamily="34" charset="0"/>
            </a:rPr>
            <a:t>profil</a:t>
          </a:r>
          <a:r>
            <a:rPr lang="es-ES" sz="1900" kern="1200" dirty="0" smtClean="0">
              <a:latin typeface="Arial Narrow" panose="020B0606020202030204" pitchFamily="34" charset="0"/>
            </a:rPr>
            <a:t> favorable </a:t>
          </a:r>
          <a:r>
            <a:rPr lang="es-ES" sz="1900" kern="1200" dirty="0" err="1" smtClean="0">
              <a:latin typeface="Arial Narrow" panose="020B0606020202030204" pitchFamily="34" charset="0"/>
            </a:rPr>
            <a:t>aux</a:t>
          </a:r>
          <a:r>
            <a:rPr lang="es-ES" sz="1900" kern="1200" dirty="0" smtClean="0">
              <a:latin typeface="Arial Narrow" panose="020B0606020202030204" pitchFamily="34" charset="0"/>
            </a:rPr>
            <a:t> </a:t>
          </a:r>
          <a:r>
            <a:rPr lang="es-ES" sz="1900" kern="1200" dirty="0" err="1" smtClean="0">
              <a:latin typeface="Arial Narrow" panose="020B0606020202030204" pitchFamily="34" charset="0"/>
            </a:rPr>
            <a:t>pathologies</a:t>
          </a:r>
          <a:r>
            <a:rPr lang="es-ES" sz="1900" kern="1200" dirty="0" smtClean="0">
              <a:latin typeface="Arial Narrow" panose="020B0606020202030204" pitchFamily="34" charset="0"/>
            </a:rPr>
            <a:t>  de </a:t>
          </a:r>
          <a:r>
            <a:rPr lang="es-ES" sz="1900" kern="1200" dirty="0" err="1" smtClean="0">
              <a:latin typeface="Arial Narrow" panose="020B0606020202030204" pitchFamily="34" charset="0"/>
            </a:rPr>
            <a:t>type</a:t>
          </a:r>
          <a:r>
            <a:rPr lang="es-ES" sz="1900" kern="1200" dirty="0" smtClean="0">
              <a:latin typeface="Arial Narrow" panose="020B0606020202030204" pitchFamily="34" charset="0"/>
            </a:rPr>
            <a:t> TCA,  </a:t>
          </a:r>
          <a:r>
            <a:rPr lang="es-ES" sz="1900" b="1" kern="1200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ne</a:t>
          </a:r>
          <a:r>
            <a:rPr lang="es-ES" sz="1900" b="1" kern="1200" dirty="0" smtClean="0">
              <a:solidFill>
                <a:schemeClr val="accent6"/>
              </a:solidFill>
              <a:latin typeface="Arial Narrow" panose="020B0606020202030204" pitchFamily="34" charset="0"/>
            </a:rPr>
            <a:t> </a:t>
          </a:r>
          <a:r>
            <a:rPr lang="es-ES" sz="1900" b="1" kern="1200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présente</a:t>
          </a:r>
          <a:r>
            <a:rPr lang="es-ES" sz="1900" b="1" kern="1200" dirty="0" smtClean="0">
              <a:solidFill>
                <a:schemeClr val="accent6"/>
              </a:solidFill>
              <a:latin typeface="Arial Narrow" panose="020B0606020202030204" pitchFamily="34" charset="0"/>
            </a:rPr>
            <a:t> </a:t>
          </a:r>
          <a:r>
            <a:rPr lang="es-ES" sz="1900" b="1" kern="1200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pas</a:t>
          </a:r>
          <a:r>
            <a:rPr lang="es-ES" sz="1900" b="1" kern="1200" dirty="0" smtClean="0">
              <a:solidFill>
                <a:schemeClr val="accent6"/>
              </a:solidFill>
              <a:latin typeface="Arial Narrow" panose="020B0606020202030204" pitchFamily="34" charset="0"/>
            </a:rPr>
            <a:t> de </a:t>
          </a:r>
          <a:r>
            <a:rPr lang="es-ES" sz="1900" b="1" kern="1200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troubles</a:t>
          </a:r>
          <a:r>
            <a:rPr lang="es-ES" sz="1900" b="1" kern="1200" dirty="0" smtClean="0">
              <a:solidFill>
                <a:schemeClr val="accent6"/>
              </a:solidFill>
              <a:latin typeface="Arial Narrow" panose="020B0606020202030204" pitchFamily="34" charset="0"/>
            </a:rPr>
            <a:t> </a:t>
          </a:r>
          <a:r>
            <a:rPr lang="es-ES" sz="1900" b="1" kern="1200" dirty="0" err="1" smtClean="0">
              <a:solidFill>
                <a:schemeClr val="accent6"/>
              </a:solidFill>
              <a:latin typeface="Arial Narrow" panose="020B0606020202030204" pitchFamily="34" charset="0"/>
            </a:rPr>
            <a:t>alimentaires</a:t>
          </a:r>
          <a:r>
            <a:rPr lang="es-ES" sz="1900" kern="1200" dirty="0" smtClean="0">
              <a:latin typeface="Arial Narrow" panose="020B0606020202030204" pitchFamily="34" charset="0"/>
            </a:rPr>
            <a:t> </a:t>
          </a:r>
          <a:r>
            <a:rPr lang="es-ES" sz="1900" kern="1200" dirty="0" err="1" smtClean="0">
              <a:latin typeface="Arial Narrow" panose="020B0606020202030204" pitchFamily="34" charset="0"/>
            </a:rPr>
            <a:t>représentatifs</a:t>
          </a:r>
          <a:r>
            <a:rPr lang="es-ES" sz="1900" kern="1200" dirty="0" smtClean="0">
              <a:latin typeface="Arial Narrow" panose="020B0606020202030204" pitchFamily="34" charset="0"/>
            </a:rPr>
            <a:t> </a:t>
          </a:r>
          <a:r>
            <a:rPr lang="es-ES" sz="1900" kern="1200" dirty="0" err="1" smtClean="0">
              <a:latin typeface="Arial Narrow" panose="020B0606020202030204" pitchFamily="34" charset="0"/>
            </a:rPr>
            <a:t>ou</a:t>
          </a:r>
          <a:r>
            <a:rPr lang="es-ES" sz="1900" kern="1200" dirty="0" smtClean="0">
              <a:latin typeface="Arial Narrow" panose="020B0606020202030204" pitchFamily="34" charset="0"/>
            </a:rPr>
            <a:t> </a:t>
          </a:r>
          <a:r>
            <a:rPr lang="es-ES" sz="1900" kern="1200" dirty="0" err="1" smtClean="0">
              <a:latin typeface="Arial Narrow" panose="020B0606020202030204" pitchFamily="34" charset="0"/>
            </a:rPr>
            <a:t>concluants</a:t>
          </a:r>
          <a:r>
            <a:rPr lang="es-ES" sz="1900" kern="1200" dirty="0" smtClean="0">
              <a:latin typeface="Arial Narrow" panose="020B0606020202030204" pitchFamily="34" charset="0"/>
            </a:rPr>
            <a:t>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>
        <a:off x="1427583" y="2708433"/>
        <a:ext cx="6467362" cy="1354216"/>
      </dsp:txXfrm>
    </dsp:sp>
    <dsp:sp modelId="{E88625CC-0105-4C46-B3E0-C2CCB7727B8B}">
      <dsp:nvSpPr>
        <dsp:cNvPr id="0" name=""/>
        <dsp:cNvSpPr/>
      </dsp:nvSpPr>
      <dsp:spPr>
        <a:xfrm>
          <a:off x="843441" y="2833233"/>
          <a:ext cx="1168282" cy="110461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C2789-9511-4738-B49B-9893728B8219}">
      <dsp:nvSpPr>
        <dsp:cNvPr id="0" name=""/>
        <dsp:cNvSpPr/>
      </dsp:nvSpPr>
      <dsp:spPr>
        <a:xfrm>
          <a:off x="935325" y="4739758"/>
          <a:ext cx="6959620" cy="135421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4910" tIns="40640" rIns="40640" bIns="40640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ES" sz="1600" kern="1200" dirty="0" smtClean="0"/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800" kern="1200" dirty="0" err="1" smtClean="0">
              <a:latin typeface="Arial Narrow" panose="020B0606020202030204" pitchFamily="34" charset="0"/>
            </a:rPr>
            <a:t>Compte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</a:rPr>
            <a:t>tenu</a:t>
          </a:r>
          <a:r>
            <a:rPr lang="es-ES" sz="1800" kern="1200" dirty="0" smtClean="0">
              <a:latin typeface="Arial Narrow" panose="020B0606020202030204" pitchFamily="34" charset="0"/>
            </a:rPr>
            <a:t> du </a:t>
          </a:r>
          <a:r>
            <a:rPr lang="es-ES" sz="1800" kern="1200" dirty="0" err="1" smtClean="0">
              <a:latin typeface="Arial Narrow" panose="020B0606020202030204" pitchFamily="34" charset="0"/>
            </a:rPr>
            <a:t>niveau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</a:rPr>
            <a:t>élevé</a:t>
          </a:r>
          <a:r>
            <a:rPr lang="es-ES" sz="1800" kern="1200" dirty="0" smtClean="0">
              <a:latin typeface="Arial Narrow" panose="020B0606020202030204" pitchFamily="34" charset="0"/>
            </a:rPr>
            <a:t> de performance </a:t>
          </a:r>
          <a:r>
            <a:rPr lang="es-ES" sz="1800" kern="1200" dirty="0" err="1" smtClean="0">
              <a:latin typeface="Arial Narrow" panose="020B0606020202030204" pitchFamily="34" charset="0"/>
            </a:rPr>
            <a:t>physique</a:t>
          </a:r>
          <a:r>
            <a:rPr lang="es-ES" sz="1800" kern="1200" dirty="0" smtClean="0">
              <a:latin typeface="Arial Narrow" panose="020B0606020202030204" pitchFamily="34" charset="0"/>
            </a:rPr>
            <a:t> et </a:t>
          </a:r>
          <a:r>
            <a:rPr lang="es-ES" sz="1800" kern="1200" dirty="0" err="1" smtClean="0">
              <a:latin typeface="Arial Narrow" panose="020B0606020202030204" pitchFamily="34" charset="0"/>
            </a:rPr>
            <a:t>psychologique</a:t>
          </a:r>
          <a:r>
            <a:rPr lang="es-ES" sz="1800" kern="1200" dirty="0" smtClean="0">
              <a:latin typeface="Arial Narrow" panose="020B0606020202030204" pitchFamily="34" charset="0"/>
            </a:rPr>
            <a:t> que </a:t>
          </a:r>
          <a:r>
            <a:rPr lang="es-ES" sz="1800" kern="1200" dirty="0" err="1" smtClean="0">
              <a:latin typeface="Arial Narrow" panose="020B0606020202030204" pitchFamily="34" charset="0"/>
            </a:rPr>
            <a:t>cette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</a:rPr>
            <a:t>profession</a:t>
          </a:r>
          <a:r>
            <a:rPr lang="es-ES" sz="1800" kern="1200" dirty="0" smtClean="0">
              <a:latin typeface="Arial Narrow" panose="020B0606020202030204" pitchFamily="34" charset="0"/>
            </a:rPr>
            <a:t> exige, elle </a:t>
          </a:r>
          <a:r>
            <a:rPr lang="es-ES" sz="1800" kern="1200" dirty="0" err="1" smtClean="0">
              <a:latin typeface="Arial Narrow" panose="020B0606020202030204" pitchFamily="34" charset="0"/>
            </a:rPr>
            <a:t>est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b="1" kern="1200" dirty="0" smtClean="0">
              <a:solidFill>
                <a:schemeClr val="accent6"/>
              </a:solidFill>
              <a:latin typeface="Arial Narrow" panose="020B0606020202030204" pitchFamily="34" charset="0"/>
            </a:rPr>
            <a:t>incompatible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</a:rPr>
            <a:t>avec</a:t>
          </a:r>
          <a:r>
            <a:rPr lang="es-ES" sz="1800" kern="1200" dirty="0" smtClean="0">
              <a:latin typeface="Arial Narrow" panose="020B0606020202030204" pitchFamily="34" charset="0"/>
            </a:rPr>
            <a:t> les </a:t>
          </a:r>
          <a:r>
            <a:rPr lang="es-ES" sz="1800" kern="1200" dirty="0" err="1" smtClean="0">
              <a:latin typeface="Arial Narrow" panose="020B0606020202030204" pitchFamily="34" charset="0"/>
            </a:rPr>
            <a:t>caractéristiques</a:t>
          </a:r>
          <a:r>
            <a:rPr lang="es-ES" sz="1800" kern="1200" dirty="0" smtClean="0">
              <a:latin typeface="Arial Narrow" panose="020B0606020202030204" pitchFamily="34" charset="0"/>
            </a:rPr>
            <a:t> et </a:t>
          </a:r>
          <a:r>
            <a:rPr lang="es-ES" sz="1800" kern="1200" dirty="0" err="1" smtClean="0">
              <a:latin typeface="Arial Narrow" panose="020B0606020202030204" pitchFamily="34" charset="0"/>
            </a:rPr>
            <a:t>l'état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</a:rPr>
            <a:t>d'un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</a:rPr>
            <a:t>sujet</a:t>
          </a:r>
          <a:r>
            <a:rPr lang="es-ES" sz="1800" kern="1200" dirty="0" smtClean="0">
              <a:latin typeface="Arial Narrow" panose="020B0606020202030204" pitchFamily="34" charset="0"/>
            </a:rPr>
            <a:t> </a:t>
          </a:r>
          <a:r>
            <a:rPr lang="es-ES" sz="1800" kern="1200" dirty="0" err="1" smtClean="0">
              <a:latin typeface="Arial Narrow" panose="020B0606020202030204" pitchFamily="34" charset="0"/>
            </a:rPr>
            <a:t>souffrant</a:t>
          </a:r>
          <a:r>
            <a:rPr lang="es-ES" sz="1800" kern="1200" dirty="0" smtClean="0">
              <a:latin typeface="Arial Narrow" panose="020B0606020202030204" pitchFamily="34" charset="0"/>
            </a:rPr>
            <a:t> de TCA.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Arial Narrow" panose="020B0606020202030204" pitchFamily="34" charset="0"/>
          </a:endParaRPr>
        </a:p>
        <a:p>
          <a:pPr marL="114300" lvl="1" indent="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  <a:p>
          <a:pPr marL="114300" lvl="1" indent="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</dsp:txBody>
      <dsp:txXfrm>
        <a:off x="935325" y="4739758"/>
        <a:ext cx="6959620" cy="1354216"/>
      </dsp:txXfrm>
    </dsp:sp>
    <dsp:sp modelId="{994A93DC-93E0-494B-BE3E-0337ED694CA3}">
      <dsp:nvSpPr>
        <dsp:cNvPr id="0" name=""/>
        <dsp:cNvSpPr/>
      </dsp:nvSpPr>
      <dsp:spPr>
        <a:xfrm>
          <a:off x="358479" y="4849450"/>
          <a:ext cx="1153691" cy="11348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13996-069B-4B38-AC46-D46BD2C6FA24}">
      <dsp:nvSpPr>
        <dsp:cNvPr id="0" name=""/>
        <dsp:cNvSpPr/>
      </dsp:nvSpPr>
      <dsp:spPr>
        <a:xfrm>
          <a:off x="1175060" y="0"/>
          <a:ext cx="1539602" cy="15396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729" tIns="20320" rIns="8472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Danse</a:t>
          </a:r>
          <a:r>
            <a:rPr lang="es-ES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Classique</a:t>
          </a:r>
          <a:endParaRPr lang="es-ES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00529" y="225469"/>
        <a:ext cx="1088664" cy="1088664"/>
      </dsp:txXfrm>
    </dsp:sp>
    <dsp:sp modelId="{A5D2D448-A7F4-48E6-A014-43C5B567E78A}">
      <dsp:nvSpPr>
        <dsp:cNvPr id="0" name=""/>
        <dsp:cNvSpPr/>
      </dsp:nvSpPr>
      <dsp:spPr>
        <a:xfrm>
          <a:off x="1211395" y="1921440"/>
          <a:ext cx="1539602" cy="1539602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729" tIns="20320" rIns="8472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Danse</a:t>
          </a:r>
          <a:r>
            <a:rPr lang="es-ES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Neoclassi</a:t>
          </a:r>
          <a:r>
            <a:rPr lang="es-ES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que</a:t>
          </a:r>
          <a:endParaRPr lang="es-ES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36864" y="2146909"/>
        <a:ext cx="1088664" cy="1088664"/>
      </dsp:txXfrm>
    </dsp:sp>
    <dsp:sp modelId="{F24C2CB8-86DA-4DC7-99F1-7C6CCDCA816F}">
      <dsp:nvSpPr>
        <dsp:cNvPr id="0" name=""/>
        <dsp:cNvSpPr/>
      </dsp:nvSpPr>
      <dsp:spPr>
        <a:xfrm>
          <a:off x="1273087" y="4001366"/>
          <a:ext cx="1539602" cy="153960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729" tIns="20320" rIns="8472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Danse</a:t>
          </a:r>
          <a:r>
            <a:rPr lang="es-ES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Contem-poraine</a:t>
          </a:r>
          <a:endParaRPr lang="es-ES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98556" y="4226835"/>
        <a:ext cx="1088664" cy="1088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13996-069B-4B38-AC46-D46BD2C6FA24}">
      <dsp:nvSpPr>
        <dsp:cNvPr id="0" name=""/>
        <dsp:cNvSpPr/>
      </dsp:nvSpPr>
      <dsp:spPr>
        <a:xfrm>
          <a:off x="1175060" y="0"/>
          <a:ext cx="1539602" cy="153960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729" tIns="20320" rIns="8472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Danse</a:t>
          </a:r>
          <a:r>
            <a:rPr lang="es-ES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Classique</a:t>
          </a:r>
          <a:endParaRPr lang="es-ES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00529" y="225469"/>
        <a:ext cx="1088664" cy="1088664"/>
      </dsp:txXfrm>
    </dsp:sp>
    <dsp:sp modelId="{A5D2D448-A7F4-48E6-A014-43C5B567E78A}">
      <dsp:nvSpPr>
        <dsp:cNvPr id="0" name=""/>
        <dsp:cNvSpPr/>
      </dsp:nvSpPr>
      <dsp:spPr>
        <a:xfrm>
          <a:off x="1211395" y="1921440"/>
          <a:ext cx="1539602" cy="1539602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729" tIns="20320" rIns="8472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Danse</a:t>
          </a:r>
          <a:r>
            <a:rPr lang="es-ES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Neoclassi</a:t>
          </a:r>
          <a:r>
            <a:rPr lang="es-ES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- que</a:t>
          </a:r>
          <a:endParaRPr lang="es-ES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36864" y="2146909"/>
        <a:ext cx="1088664" cy="1088664"/>
      </dsp:txXfrm>
    </dsp:sp>
    <dsp:sp modelId="{F24C2CB8-86DA-4DC7-99F1-7C6CCDCA816F}">
      <dsp:nvSpPr>
        <dsp:cNvPr id="0" name=""/>
        <dsp:cNvSpPr/>
      </dsp:nvSpPr>
      <dsp:spPr>
        <a:xfrm>
          <a:off x="1273087" y="4001366"/>
          <a:ext cx="1539602" cy="153960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4729" tIns="20320" rIns="84729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Danse</a:t>
          </a:r>
          <a:r>
            <a:rPr lang="es-ES" sz="1600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 </a:t>
          </a:r>
          <a:r>
            <a:rPr lang="es-ES" sz="1600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Contem-poraine</a:t>
          </a:r>
          <a:endParaRPr lang="es-ES" sz="16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1498556" y="4226835"/>
        <a:ext cx="1088664" cy="10886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13996-069B-4B38-AC46-D46BD2C6FA24}">
      <dsp:nvSpPr>
        <dsp:cNvPr id="0" name=""/>
        <dsp:cNvSpPr/>
      </dsp:nvSpPr>
      <dsp:spPr>
        <a:xfrm>
          <a:off x="0" y="891282"/>
          <a:ext cx="2920691" cy="29206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0735" tIns="40640" rIns="160735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Calibri"/>
              <a:ea typeface="+mn-ea"/>
              <a:cs typeface="+mn-cs"/>
            </a:rPr>
            <a:t>Evolution</a:t>
          </a:r>
          <a:r>
            <a:rPr lang="es-ES" sz="3200" kern="1200" dirty="0" smtClean="0">
              <a:latin typeface="Calibri"/>
              <a:ea typeface="+mn-ea"/>
              <a:cs typeface="+mn-cs"/>
            </a:rPr>
            <a:t> </a:t>
          </a:r>
          <a:r>
            <a:rPr lang="es-ES" sz="3200" kern="1200" dirty="0" err="1" smtClean="0">
              <a:latin typeface="Calibri"/>
              <a:ea typeface="+mn-ea"/>
              <a:cs typeface="+mn-cs"/>
            </a:rPr>
            <a:t>Stylistique</a:t>
          </a:r>
          <a:endParaRPr lang="es-ES" sz="3200" kern="1200" dirty="0">
            <a:latin typeface="Calibri"/>
            <a:ea typeface="+mn-ea"/>
            <a:cs typeface="+mn-cs"/>
          </a:endParaRPr>
        </a:p>
      </dsp:txBody>
      <dsp:txXfrm>
        <a:off x="427725" y="1319007"/>
        <a:ext cx="2065241" cy="2065241"/>
      </dsp:txXfrm>
    </dsp:sp>
    <dsp:sp modelId="{A5D2D448-A7F4-48E6-A014-43C5B567E78A}">
      <dsp:nvSpPr>
        <dsp:cNvPr id="0" name=""/>
        <dsp:cNvSpPr/>
      </dsp:nvSpPr>
      <dsp:spPr>
        <a:xfrm>
          <a:off x="2273365" y="822499"/>
          <a:ext cx="2920691" cy="2920691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glow rad="63500">
            <a:schemeClr val="accent4">
              <a:alpha val="50000"/>
              <a:hueOff val="-2232385"/>
              <a:satOff val="13449"/>
              <a:lumOff val="107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0735" tIns="40640" rIns="160735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Calibri"/>
              <a:ea typeface="+mn-ea"/>
              <a:cs typeface="+mn-cs"/>
            </a:rPr>
            <a:t>Evolution</a:t>
          </a:r>
          <a:r>
            <a:rPr lang="es-ES" sz="3200" kern="1200" dirty="0" smtClean="0">
              <a:latin typeface="Calibri"/>
              <a:ea typeface="+mn-ea"/>
              <a:cs typeface="+mn-cs"/>
            </a:rPr>
            <a:t> </a:t>
          </a:r>
          <a:r>
            <a:rPr lang="es-ES" sz="3200" kern="1200" dirty="0" err="1" smtClean="0">
              <a:latin typeface="Calibri"/>
              <a:ea typeface="+mn-ea"/>
              <a:cs typeface="+mn-cs"/>
            </a:rPr>
            <a:t>Technique</a:t>
          </a:r>
          <a:endParaRPr lang="es-ES" sz="3200" kern="1200" dirty="0">
            <a:latin typeface="Calibri"/>
            <a:ea typeface="+mn-ea"/>
            <a:cs typeface="+mn-cs"/>
          </a:endParaRPr>
        </a:p>
      </dsp:txBody>
      <dsp:txXfrm>
        <a:off x="2701090" y="1250224"/>
        <a:ext cx="2065241" cy="2065241"/>
      </dsp:txXfrm>
    </dsp:sp>
    <dsp:sp modelId="{F24C2CB8-86DA-4DC7-99F1-7C6CCDCA816F}">
      <dsp:nvSpPr>
        <dsp:cNvPr id="0" name=""/>
        <dsp:cNvSpPr/>
      </dsp:nvSpPr>
      <dsp:spPr>
        <a:xfrm>
          <a:off x="4679785" y="892012"/>
          <a:ext cx="2920691" cy="2920691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glow rad="63500">
            <a:schemeClr val="accent4">
              <a:alpha val="50000"/>
              <a:hueOff val="-4464770"/>
              <a:satOff val="26899"/>
              <a:lumOff val="2156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60735" tIns="40640" rIns="160735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Calibri"/>
              <a:ea typeface="+mn-ea"/>
              <a:cs typeface="+mn-cs"/>
            </a:rPr>
            <a:t>Evolution</a:t>
          </a:r>
          <a:r>
            <a:rPr lang="es-ES" sz="3200" kern="1200" dirty="0" smtClean="0">
              <a:latin typeface="Calibri"/>
              <a:ea typeface="+mn-ea"/>
              <a:cs typeface="+mn-cs"/>
            </a:rPr>
            <a:t> </a:t>
          </a:r>
          <a:r>
            <a:rPr lang="es-ES" sz="3200" kern="1200" dirty="0" err="1" smtClean="0">
              <a:latin typeface="Calibri"/>
              <a:ea typeface="+mn-ea"/>
              <a:cs typeface="+mn-cs"/>
            </a:rPr>
            <a:t>Physique</a:t>
          </a:r>
          <a:endParaRPr lang="es-ES" sz="3200" kern="1200" dirty="0">
            <a:latin typeface="Calibri"/>
            <a:ea typeface="+mn-ea"/>
            <a:cs typeface="+mn-cs"/>
          </a:endParaRPr>
        </a:p>
      </dsp:txBody>
      <dsp:txXfrm>
        <a:off x="5107510" y="1319737"/>
        <a:ext cx="2065241" cy="2065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13996-069B-4B38-AC46-D46BD2C6FA24}">
      <dsp:nvSpPr>
        <dsp:cNvPr id="0" name=""/>
        <dsp:cNvSpPr/>
      </dsp:nvSpPr>
      <dsp:spPr>
        <a:xfrm>
          <a:off x="0" y="1786"/>
          <a:ext cx="2291175" cy="229117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4">
              <a:alpha val="5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6091" tIns="31750" rIns="126091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>
              <a:latin typeface="Calibri"/>
              <a:ea typeface="+mn-ea"/>
              <a:cs typeface="+mn-cs"/>
            </a:rPr>
            <a:t>Evolution</a:t>
          </a:r>
          <a:r>
            <a:rPr lang="es-ES" sz="2500" kern="1200" dirty="0" smtClean="0">
              <a:latin typeface="Calibri"/>
              <a:ea typeface="+mn-ea"/>
              <a:cs typeface="+mn-cs"/>
            </a:rPr>
            <a:t> </a:t>
          </a:r>
          <a:r>
            <a:rPr lang="es-ES" sz="2500" kern="1200" dirty="0" err="1" smtClean="0">
              <a:latin typeface="Calibri"/>
              <a:ea typeface="+mn-ea"/>
              <a:cs typeface="+mn-cs"/>
            </a:rPr>
            <a:t>Stylistique</a:t>
          </a:r>
          <a:endParaRPr lang="es-ES" sz="2500" kern="1200" dirty="0">
            <a:latin typeface="Calibri"/>
            <a:ea typeface="+mn-ea"/>
            <a:cs typeface="+mn-cs"/>
          </a:endParaRPr>
        </a:p>
      </dsp:txBody>
      <dsp:txXfrm>
        <a:off x="335535" y="337321"/>
        <a:ext cx="1620105" cy="1620105"/>
      </dsp:txXfrm>
    </dsp:sp>
    <dsp:sp modelId="{A5D2D448-A7F4-48E6-A014-43C5B567E78A}">
      <dsp:nvSpPr>
        <dsp:cNvPr id="0" name=""/>
        <dsp:cNvSpPr/>
      </dsp:nvSpPr>
      <dsp:spPr>
        <a:xfrm>
          <a:off x="2192633" y="0"/>
          <a:ext cx="2291175" cy="2291175"/>
        </a:xfrm>
        <a:prstGeom prst="ellipse">
          <a:avLst/>
        </a:prstGeom>
        <a:solidFill>
          <a:schemeClr val="accent4">
            <a:alpha val="50000"/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glow rad="63500">
            <a:schemeClr val="accent4">
              <a:alpha val="50000"/>
              <a:hueOff val="-2232385"/>
              <a:satOff val="13449"/>
              <a:lumOff val="1078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6091" tIns="31750" rIns="126091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>
              <a:latin typeface="Calibri"/>
              <a:ea typeface="+mn-ea"/>
              <a:cs typeface="+mn-cs"/>
            </a:rPr>
            <a:t>Evolution</a:t>
          </a:r>
          <a:r>
            <a:rPr lang="es-ES" sz="2500" kern="1200" dirty="0" smtClean="0">
              <a:latin typeface="Calibri"/>
              <a:ea typeface="+mn-ea"/>
              <a:cs typeface="+mn-cs"/>
            </a:rPr>
            <a:t> </a:t>
          </a:r>
          <a:r>
            <a:rPr lang="es-ES" sz="2500" kern="1200" dirty="0" err="1" smtClean="0">
              <a:latin typeface="Calibri"/>
              <a:ea typeface="+mn-ea"/>
              <a:cs typeface="+mn-cs"/>
            </a:rPr>
            <a:t>Technique</a:t>
          </a:r>
          <a:endParaRPr lang="es-ES" sz="2500" kern="1200" dirty="0">
            <a:latin typeface="Calibri"/>
            <a:ea typeface="+mn-ea"/>
            <a:cs typeface="+mn-cs"/>
          </a:endParaRPr>
        </a:p>
      </dsp:txBody>
      <dsp:txXfrm>
        <a:off x="2528168" y="335535"/>
        <a:ext cx="1620105" cy="1620105"/>
      </dsp:txXfrm>
    </dsp:sp>
    <dsp:sp modelId="{F24C2CB8-86DA-4DC7-99F1-7C6CCDCA816F}">
      <dsp:nvSpPr>
        <dsp:cNvPr id="0" name=""/>
        <dsp:cNvSpPr/>
      </dsp:nvSpPr>
      <dsp:spPr>
        <a:xfrm>
          <a:off x="4489644" y="1786"/>
          <a:ext cx="2291175" cy="2291175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glow rad="63500">
            <a:schemeClr val="accent4">
              <a:alpha val="50000"/>
              <a:hueOff val="-4464770"/>
              <a:satOff val="26899"/>
              <a:lumOff val="2156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6091" tIns="31750" rIns="126091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>
              <a:latin typeface="Calibri"/>
              <a:ea typeface="+mn-ea"/>
              <a:cs typeface="+mn-cs"/>
            </a:rPr>
            <a:t>Evolution</a:t>
          </a:r>
          <a:r>
            <a:rPr lang="es-ES" sz="2500" kern="1200" dirty="0" smtClean="0">
              <a:latin typeface="Calibri"/>
              <a:ea typeface="+mn-ea"/>
              <a:cs typeface="+mn-cs"/>
            </a:rPr>
            <a:t> </a:t>
          </a:r>
          <a:r>
            <a:rPr lang="es-ES" sz="2500" kern="1200" dirty="0" err="1" smtClean="0">
              <a:latin typeface="Calibri"/>
              <a:ea typeface="+mn-ea"/>
              <a:cs typeface="+mn-cs"/>
            </a:rPr>
            <a:t>Physique</a:t>
          </a:r>
          <a:endParaRPr lang="es-ES" sz="2500" kern="1200" dirty="0">
            <a:latin typeface="Calibri"/>
            <a:ea typeface="+mn-ea"/>
            <a:cs typeface="+mn-cs"/>
          </a:endParaRPr>
        </a:p>
      </dsp:txBody>
      <dsp:txXfrm>
        <a:off x="4825179" y="337321"/>
        <a:ext cx="1620105" cy="16201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írculos interconectados"/>
  <dgm:desc val="Se usa para mostrar ideas o conceptos superpuestos o interconectados. Las siete primeras líneas del texto de nivel 1 se corresponden con un círculo. El texto sin usar no aparece, pero sigue estando disponible si cambia de diseño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BR" smtClean="0"/>
              <a:t>Dra. Paula De Castro Fernández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993A-4CF0-4517-9892-076CE5CC98B7}" type="datetimeFigureOut">
              <a:rPr lang="es-ES" smtClean="0"/>
              <a:t>29/08/2016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91018-706A-4D79-B9B1-817B743C69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315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es-ES" sz="1200"/>
            </a:lvl1pPr>
          </a:lstStyle>
          <a:p>
            <a:r>
              <a:rPr lang="pt-BR" smtClean="0"/>
              <a:t>Dra. Paula De Castro Fernández</a:t>
            </a:r>
            <a:endParaRPr lang="es-ES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es-ES" sz="1200"/>
            </a:lvl1pPr>
          </a:lstStyle>
          <a:p>
            <a:fld id="{91674945-CC7E-441D-A34C-C8661E87EDC0}" type="datetimeFigureOut">
              <a:rPr lang="es-ES"/>
              <a:pPr/>
              <a:t>29/08/2016</a:t>
            </a:fld>
            <a:endParaRPr lang="es-ES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s-E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es-ES" sz="1200"/>
            </a:lvl1pPr>
          </a:lstStyle>
          <a:p>
            <a:fld id="{C721387A-FBC4-42D0-9871-A2D1634B6F60}" type="slidenum">
              <a:rPr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95605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encabezado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pt-BR" smtClean="0"/>
              <a:t>Dra. Paula De Castro Fernández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8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80DB8F-BA54-47A2-8F06-5D529364D643}" type="datetime1">
              <a:rPr lang="fr-FR" smtClean="0">
                <a:solidFill>
                  <a:srgbClr val="EEECE1"/>
                </a:solidFill>
              </a:rPr>
              <a:t>29/08/2016</a:t>
            </a:fld>
            <a:endParaRPr lang="fr-FR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pt-BR" smtClean="0">
                <a:solidFill>
                  <a:srgbClr val="EEECE1"/>
                </a:solidFill>
              </a:rPr>
              <a:t>Dra. Paula De Castro Fernández </a:t>
            </a:r>
            <a:endParaRPr lang="fr-FR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4D3839-0DC5-4ACF-9628-32A0A503D153}" type="slidenum">
              <a:rPr lang="fr-FR">
                <a:solidFill>
                  <a:srgbClr val="EEECE1"/>
                </a:solidFill>
              </a:rPr>
              <a:pPr>
                <a:defRPr/>
              </a:pPr>
              <a:t>‹Nº›</a:t>
            </a:fld>
            <a:endParaRPr lang="fr-FR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59FA-892D-4455-BE68-AD84D1D29CDB}" type="datetime1">
              <a:rPr lang="fr-FR" smtClean="0"/>
              <a:t>29/08/2016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877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AA1C-928A-470C-A744-FEA44C5D6682}" type="datetime1">
              <a:rPr lang="fr-FR" smtClean="0"/>
              <a:t>29/08/2016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8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CE91-48FF-43E3-B6E1-C1D0F8C599F8}" type="datetime1">
              <a:rPr lang="fr-FR" smtClean="0"/>
              <a:t>29/08/2016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94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1CD0-E797-4C91-BE9E-8BA8E6A948C4}" type="datetime1">
              <a:rPr lang="fr-FR" smtClean="0">
                <a:solidFill>
                  <a:schemeClr val="tx2"/>
                </a:solidFill>
              </a:rPr>
              <a:t>29/08/2016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z="1100" smtClean="0">
                <a:solidFill>
                  <a:schemeClr val="tx2"/>
                </a:solidFill>
              </a:rPr>
              <a:t>Dra. Paula De Castro Fernández </a:t>
            </a:r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42945-08A1-4BAC-BC7B-306AFBDFE130}" type="datetime1">
              <a:rPr lang="fr-FR" smtClean="0">
                <a:solidFill>
                  <a:schemeClr val="tx2"/>
                </a:solidFill>
              </a:rPr>
              <a:t>29/08/2016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z="1100" smtClean="0">
                <a:solidFill>
                  <a:schemeClr val="tx2"/>
                </a:solidFill>
              </a:rPr>
              <a:t>Dra. Paula De Castro Fernández </a:t>
            </a:r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7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5AC5-F380-4359-9600-DF0BABD7F838}" type="datetime1">
              <a:rPr lang="fr-FR" smtClean="0">
                <a:solidFill>
                  <a:schemeClr val="tx2"/>
                </a:solidFill>
              </a:rPr>
              <a:t>29/08/2016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z="1100" smtClean="0">
                <a:solidFill>
                  <a:schemeClr val="tx2"/>
                </a:solidFill>
              </a:rPr>
              <a:t>Dra. Paula De Castro Fernández </a:t>
            </a:r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9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56B4403-9045-411E-850F-25A7F4DA9204}" type="datetime1">
              <a:rPr lang="fr-FR" altLang="es-ES" smtClean="0"/>
              <a:t>29/08/2016</a:t>
            </a:fld>
            <a:endParaRPr lang="en-US" alt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pt-BR" altLang="es-ES" smtClean="0"/>
              <a:t>Dra. Paula De Castro Fernández </a:t>
            </a:r>
            <a:endParaRPr lang="en-US" alt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4B7B3DC-A1AD-41B9-866B-D7273E3EEA32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738637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06693EB-B2C9-469D-9B91-1E15EE086926}" type="datetime1">
              <a:rPr lang="fr-FR" altLang="es-ES" smtClean="0"/>
              <a:t>29/08/2016</a:t>
            </a:fld>
            <a:endParaRPr lang="en-U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pt-BR" altLang="es-ES" smtClean="0"/>
              <a:t>Dra. Paula De Castro Fernández </a:t>
            </a:r>
            <a:endParaRPr lang="en-U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28E4-0FCF-48BC-8803-1753149E6C57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65355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96305AD-683C-4EC0-B86E-270690EBE6A6}" type="datetime1">
              <a:rPr lang="fr-FR" altLang="es-ES" smtClean="0"/>
              <a:t>29/08/2016</a:t>
            </a:fld>
            <a:endParaRPr lang="en-U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pt-BR" altLang="es-ES" smtClean="0"/>
              <a:t>Dra. Paula De Castro Fernández </a:t>
            </a:r>
            <a:endParaRPr lang="en-U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DAE58F3-73C3-4518-A76C-083049BB31A3}" type="slidenum">
              <a:rPr lang="en-US" altLang="es-ES" smtClean="0"/>
              <a:pPr/>
              <a:t>‹Nº›</a:t>
            </a:fld>
            <a:endParaRPr lang="en-US" alt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53011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A703871-DFA4-461E-9942-46FAAA6334A6}" type="datetime1">
              <a:rPr lang="fr-FR" altLang="es-ES" smtClean="0"/>
              <a:t>29/08/2016</a:t>
            </a:fld>
            <a:endParaRPr lang="en-U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pt-BR" altLang="es-ES" smtClean="0"/>
              <a:t>Dra. Paula De Castro Fernández </a:t>
            </a:r>
            <a:endParaRPr lang="en-U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6CD1956-C4D8-4E74-9FBF-011066718B91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376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FED1-5AB1-4781-9576-44C322F1847E}" type="datetime1">
              <a:rPr lang="fr-FR" smtClean="0"/>
              <a:t>29/08/2016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67D4651-F9A0-462A-BF3F-D57561513F20}" type="datetime1">
              <a:rPr lang="fr-FR" altLang="es-ES" smtClean="0"/>
              <a:t>29/08/2016</a:t>
            </a:fld>
            <a:endParaRPr lang="en-US" alt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pt-BR" altLang="es-ES" smtClean="0"/>
              <a:t>Dra. Paula De Castro Fernández </a:t>
            </a:r>
            <a:endParaRPr lang="en-US" alt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25675DB-678E-4300-8C01-963ABBDC86D9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58243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E1CFB-F93B-4547-9302-1FAF152D3AF4}" type="datetime1">
              <a:rPr lang="fr-FR" altLang="es-ES" smtClean="0"/>
              <a:t>29/08/2016</a:t>
            </a:fld>
            <a:endParaRPr lang="en-US" alt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es-ES" smtClean="0"/>
              <a:t>Dra. Paula De Castro Fernández </a:t>
            </a:r>
            <a:endParaRPr lang="en-US" alt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4F0E-3517-4EEB-B458-EDDF5FF1EB18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22843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734078-D6D4-4153-9C88-A32F6FE7DCD2}" type="datetime1">
              <a:rPr lang="fr-FR" altLang="es-ES" smtClean="0"/>
              <a:t>29/08/2016</a:t>
            </a:fld>
            <a:endParaRPr lang="en-US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pt-BR" altLang="es-ES" smtClean="0"/>
              <a:t>Dra. Paula De Castro Fernández </a:t>
            </a:r>
            <a:endParaRPr lang="en-US" alt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ECDAEDE-9527-4FDF-8FC2-6E3A78F44D13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59457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3FB5E0F-506F-4404-BB21-BFABA8A29382}" type="datetime1">
              <a:rPr lang="fr-FR" altLang="es-ES" smtClean="0"/>
              <a:t>29/08/2016</a:t>
            </a:fld>
            <a:endParaRPr lang="en-U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pt-BR" altLang="es-ES" smtClean="0"/>
              <a:t>Dra. Paula De Castro Fernández </a:t>
            </a:r>
            <a:endParaRPr lang="en-U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0AF7848-084F-4B6D-AEAD-5B0FFAB5A117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4955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917F9B8-7E5C-4612-828B-274A45C523BB}" type="datetime1">
              <a:rPr lang="fr-FR" altLang="es-ES" smtClean="0"/>
              <a:t>29/08/2016</a:t>
            </a:fld>
            <a:endParaRPr lang="en-US" alt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pt-BR" altLang="es-ES" smtClean="0"/>
              <a:t>Dra. Paula De Castro Fernández </a:t>
            </a:r>
            <a:endParaRPr lang="en-US" alt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30F7656-ABA0-4B5B-B79F-C9C33F3A8C18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06411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B8460-BBD0-4F9E-92C0-9BBBB49A9DBA}" type="datetime1">
              <a:rPr lang="fr-FR" altLang="es-ES" smtClean="0"/>
              <a:t>29/08/2016</a:t>
            </a:fld>
            <a:endParaRPr lang="en-U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es-ES" smtClean="0"/>
              <a:t>Dra. Paula De Castro Fernández </a:t>
            </a:r>
            <a:endParaRPr lang="en-U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084A2-14EA-445F-ACED-AFC88BAF7A76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49974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8D82-649B-4946-A56F-C847D46C1E6F}" type="datetime1">
              <a:rPr lang="fr-FR" altLang="es-ES" smtClean="0"/>
              <a:t>29/08/2016</a:t>
            </a:fld>
            <a:endParaRPr lang="en-US" alt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es-ES" smtClean="0"/>
              <a:t>Dra. Paula De Castro Fernández </a:t>
            </a:r>
            <a:endParaRPr lang="en-US" alt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E421-AB78-4533-8FAC-E63EDF5E4AFE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26725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s-ES" altLang="es-ES" noProof="0" smtClean="0"/>
              <a:t>Haga clic para modificar el estilo de título del patrón</a:t>
            </a:r>
            <a:endParaRPr lang="en-US" altLang="es-ES" noProof="0" smtClean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pPr lvl="0"/>
            <a:r>
              <a:rPr lang="es-ES" altLang="es-ES" noProof="0" smtClean="0"/>
              <a:t>Haga clic para modificar el estilo de subtítulo del patrón</a:t>
            </a:r>
            <a:endParaRPr lang="en-US" altLang="es-ES" noProof="0" smtClean="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717BC827-7546-42FF-97B8-ACC6C48FE841}" type="datetime1">
              <a:rPr lang="fr-FR" altLang="es-ES" smtClean="0">
                <a:solidFill>
                  <a:srgbClr val="FFFFFF"/>
                </a:solidFill>
              </a:rPr>
              <a:t>29/08/2016</a:t>
            </a:fld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pt-BR" altLang="es-ES" smtClean="0">
                <a:solidFill>
                  <a:srgbClr val="FFFFFF"/>
                </a:solidFill>
              </a:rPr>
              <a:t>Dra. Paula De Castro Fernández </a:t>
            </a:r>
            <a:endParaRPr lang="en-US" altLang="es-ES">
              <a:solidFill>
                <a:srgbClr val="FFFFFF"/>
              </a:solidFill>
            </a:endParaRP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693F73FE-F685-45A8-A888-4407C68EE640}" type="slidenum">
              <a:rPr lang="en-US" altLang="es-ES">
                <a:solidFill>
                  <a:srgbClr val="FFFFFF"/>
                </a:solidFill>
              </a:rPr>
              <a:pPr/>
              <a:t>‹Nº›</a:t>
            </a:fld>
            <a:endParaRPr lang="en-US" alt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4315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70640-723C-4BD8-A78A-CC4001808213}" type="datetime1">
              <a:rPr lang="fr-FR" smtClean="0">
                <a:solidFill>
                  <a:srgbClr val="EEECE1"/>
                </a:solidFill>
                <a:latin typeface="Arial" charset="0"/>
                <a:cs typeface="Arial" charset="0"/>
              </a:rPr>
              <a:t>29/08/2016</a:t>
            </a:fld>
            <a:endParaRPr lang="fr-FR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mtClean="0">
                <a:solidFill>
                  <a:srgbClr val="EEECE1"/>
                </a:solidFill>
                <a:latin typeface="Arial" charset="0"/>
                <a:cs typeface="Arial" charset="0"/>
              </a:rPr>
              <a:t>Dra. Paula De Castro Fernández </a:t>
            </a:r>
            <a:endParaRPr lang="fr-FR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4A016-CE23-44B2-B478-6E652656551B}" type="slidenum">
              <a:rPr lang="fr-FR" smtClean="0">
                <a:solidFill>
                  <a:srgbClr val="EEECE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fr-FR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B6A4-BB4F-44E0-96F2-F2CC2DF29E0F}" type="datetime1">
              <a:rPr lang="fr-FR" smtClean="0">
                <a:solidFill>
                  <a:schemeClr val="tx2"/>
                </a:solidFill>
              </a:rPr>
              <a:t>29/08/2016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z="1100" smtClean="0">
                <a:solidFill>
                  <a:schemeClr val="tx2"/>
                </a:solidFill>
              </a:rPr>
              <a:t>Dra. Paula De Castro Fernández </a:t>
            </a:r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CC4DD6-68AA-4563-892C-7C9918E41107}" type="datetime1">
              <a:rPr lang="fr-FR" smtClean="0">
                <a:solidFill>
                  <a:srgbClr val="EEECE1"/>
                </a:solidFill>
                <a:latin typeface="Arial" charset="0"/>
                <a:cs typeface="Arial" charset="0"/>
              </a:rPr>
              <a:t>29/08/2016</a:t>
            </a:fld>
            <a:endParaRPr lang="fr-FR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mtClean="0">
                <a:solidFill>
                  <a:srgbClr val="EEECE1"/>
                </a:solidFill>
                <a:latin typeface="Arial" charset="0"/>
                <a:cs typeface="Arial" charset="0"/>
              </a:rPr>
              <a:t>Dra. Paula De Castro Fernández </a:t>
            </a:r>
            <a:endParaRPr lang="fr-FR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4A016-CE23-44B2-B478-6E652656551B}" type="slidenum">
              <a:rPr lang="fr-FR" smtClean="0">
                <a:solidFill>
                  <a:srgbClr val="EEECE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fr-FR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5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A73A-ED7C-407A-998F-F63548E71F43}" type="datetime1">
              <a:rPr lang="fr-FR" smtClean="0"/>
              <a:t>29/08/2016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6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B3FC-B7EA-4A67-99EB-C78CB6E07391}" type="datetime1">
              <a:rPr lang="fr-FR" smtClean="0">
                <a:solidFill>
                  <a:schemeClr val="tx2"/>
                </a:solidFill>
              </a:rPr>
              <a:t>29/08/2016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z="1100" smtClean="0">
                <a:solidFill>
                  <a:schemeClr val="tx2"/>
                </a:solidFill>
              </a:rPr>
              <a:t>Dra. Paula De Castro Fernández </a:t>
            </a:r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88CB-84EF-4793-B4C3-E1C01EEC02D5}" type="datetime1">
              <a:rPr lang="fr-FR" smtClean="0"/>
              <a:t>29/08/2016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217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98B2-85A0-4B4F-A863-03C7279FC096}" type="datetime1">
              <a:rPr lang="fr-FR" smtClean="0">
                <a:solidFill>
                  <a:schemeClr val="tx2"/>
                </a:solidFill>
              </a:rPr>
              <a:t>29/08/2016</a:t>
            </a:fld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t-BR" sz="1100" smtClean="0">
                <a:solidFill>
                  <a:schemeClr val="tx2"/>
                </a:solidFill>
              </a:rPr>
              <a:t>Dra. Paula De Castro Fernández </a:t>
            </a:r>
            <a:endParaRPr lang="es-ES" sz="1100">
              <a:solidFill>
                <a:schemeClr val="tx2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72AC53DF-4216-466D-99A7-94400E6C2A25}" type="slidenum">
              <a:rPr lang="es-ES" sz="1200" smtClean="0">
                <a:solidFill>
                  <a:schemeClr val="tx2"/>
                </a:solidFill>
              </a:rPr>
              <a:pPr algn="l"/>
              <a:t>‹Nº›</a:t>
            </a:fld>
            <a:endParaRPr lang="es-ES" sz="12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1F5D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Click to edit Master text styles</a:t>
            </a:r>
          </a:p>
          <a:p>
            <a:pPr lvl="1"/>
            <a:r>
              <a:rPr lang="en-US" altLang="es-ES" smtClean="0"/>
              <a:t>Second level</a:t>
            </a:r>
          </a:p>
          <a:p>
            <a:pPr lvl="2"/>
            <a:r>
              <a:rPr lang="en-US" altLang="es-ES" smtClean="0"/>
              <a:t>Third level</a:t>
            </a:r>
          </a:p>
          <a:p>
            <a:pPr lvl="3"/>
            <a:r>
              <a:rPr lang="en-US" altLang="es-ES" smtClean="0"/>
              <a:t>Fourth level</a:t>
            </a:r>
          </a:p>
          <a:p>
            <a:pPr lvl="4"/>
            <a:r>
              <a:rPr lang="en-US" altLang="es-E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26F01F-A19B-4636-9928-261315E6B6A6}" type="datetime1">
              <a:rPr lang="fr-FR" smtClean="0">
                <a:solidFill>
                  <a:srgbClr val="EEECE1"/>
                </a:solidFill>
                <a:latin typeface="Arial" charset="0"/>
                <a:cs typeface="Arial" charset="0"/>
              </a:rPr>
              <a:t>29/08/2016</a:t>
            </a:fld>
            <a:endParaRPr lang="fr-FR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mtClean="0">
                <a:solidFill>
                  <a:srgbClr val="EEECE1"/>
                </a:solidFill>
                <a:latin typeface="Arial" charset="0"/>
                <a:cs typeface="Arial" charset="0"/>
              </a:rPr>
              <a:t>Dra. Paula De Castro Fernández </a:t>
            </a:r>
            <a:endParaRPr lang="fr-FR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4A016-CE23-44B2-B478-6E652656551B}" type="slidenum">
              <a:rPr lang="fr-FR">
                <a:solidFill>
                  <a:srgbClr val="EEECE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fr-FR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9090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4F1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7B63E-1922-4E9B-BFF3-D4D9CAA3B55C}" type="datetime1">
              <a:rPr lang="fr-FR" smtClean="0">
                <a:solidFill>
                  <a:srgbClr val="EEECE1"/>
                </a:solidFill>
                <a:latin typeface="Arial" charset="0"/>
                <a:cs typeface="Arial" charset="0"/>
              </a:rPr>
              <a:t>29/08/2016</a:t>
            </a:fld>
            <a:endParaRPr lang="fr-FR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mtClean="0">
                <a:solidFill>
                  <a:srgbClr val="EEECE1"/>
                </a:solidFill>
                <a:latin typeface="Arial" charset="0"/>
                <a:cs typeface="Arial" charset="0"/>
              </a:rPr>
              <a:t>Dra. Paula De Castro Fernández </a:t>
            </a:r>
            <a:endParaRPr lang="fr-FR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4A016-CE23-44B2-B478-6E652656551B}" type="slidenum">
              <a:rPr lang="fr-FR" smtClean="0">
                <a:solidFill>
                  <a:srgbClr val="EEECE1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fr-FR">
              <a:solidFill>
                <a:srgbClr val="EEECE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714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39" r:id="rId2"/>
    <p:sldLayoutId id="2147483724" r:id="rId3"/>
    <p:sldLayoutId id="214748373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68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A683839-547F-4C5A-AD3A-F3F0E2E59DAC}" type="datetime1">
              <a:rPr lang="fr-FR" altLang="es-ES" smtClean="0"/>
              <a:t>29/08/2016</a:t>
            </a:fld>
            <a:endParaRPr lang="en-US" alt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pt-BR" altLang="es-ES" smtClean="0"/>
              <a:t>Dra. Paula De Castro Fernández </a:t>
            </a:r>
            <a:endParaRPr lang="en-US" alt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BBC5AF-3473-45FD-924E-8A4D46F6D1DC}" type="slidenum">
              <a:rPr lang="en-US" altLang="es-ES" smtClean="0"/>
              <a:pPr/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88640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texto del patrón</a:t>
            </a:r>
          </a:p>
          <a:p>
            <a:pPr lvl="1"/>
            <a:r>
              <a:rPr lang="en-US" altLang="es-ES" smtClean="0"/>
              <a:t>Second level bullet text</a:t>
            </a:r>
          </a:p>
          <a:p>
            <a:pPr lvl="2"/>
            <a:r>
              <a:rPr lang="en-US" altLang="es-ES" smtClean="0"/>
              <a:t>Third level bullet text</a:t>
            </a:r>
          </a:p>
          <a:p>
            <a:pPr lvl="3"/>
            <a:r>
              <a:rPr lang="en-US" altLang="es-ES" smtClean="0"/>
              <a:t> Fourth level bullet text</a:t>
            </a:r>
          </a:p>
          <a:p>
            <a:pPr lvl="4"/>
            <a:r>
              <a:rPr lang="en-US" altLang="es-ES" smtClean="0"/>
              <a:t>Fifth level bullet text</a:t>
            </a:r>
          </a:p>
          <a:p>
            <a:pPr lvl="1"/>
            <a:endParaRPr lang="en-US" altLang="es-ES" smtClean="0"/>
          </a:p>
          <a:p>
            <a:pPr lvl="2"/>
            <a:endParaRPr lang="en-US" altLang="es-ES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" smtClean="0"/>
              <a:t>Haga clic para modificar el estilo de título del patrón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520286-9923-4535-8A80-A54665CB3C8C}" type="datetime1">
              <a:rPr lang="fr-FR" altLang="es-ES" smtClean="0">
                <a:solidFill>
                  <a:srgbClr val="FFFFFF"/>
                </a:solidFill>
                <a:latin typeface="Arial" charset="0"/>
              </a:rPr>
              <a:t>29/08/2016</a:t>
            </a:fld>
            <a:endParaRPr lang="en-US" altLang="es-E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es-ES" smtClean="0">
                <a:solidFill>
                  <a:srgbClr val="FFFFFF"/>
                </a:solidFill>
                <a:latin typeface="Arial" charset="0"/>
              </a:rPr>
              <a:t>Dra. Paula De Castro Fernández </a:t>
            </a:r>
            <a:endParaRPr lang="en-US" altLang="es-E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C4E709-06ED-4289-B25F-BE3223717D36}" type="slidenum">
              <a:rPr lang="en-US" altLang="es-ES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altLang="es-ES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561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2" y="36240"/>
            <a:ext cx="8784976" cy="760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s-ES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50000"/>
              </a:lnSpc>
            </a:pPr>
            <a:r>
              <a:rPr lang="es-E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oudy Old Style" panose="0202050205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SITUATION   ACTUELLE </a:t>
            </a:r>
          </a:p>
          <a:p>
            <a:pPr algn="ctr">
              <a:lnSpc>
                <a:spcPct val="150000"/>
              </a:lnSpc>
            </a:pPr>
            <a:r>
              <a:rPr lang="es-E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oudy Old Style" panose="0202050205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DES  </a:t>
            </a:r>
          </a:p>
          <a:p>
            <a:pPr algn="ctr">
              <a:lnSpc>
                <a:spcPct val="150000"/>
              </a:lnSpc>
            </a:pPr>
            <a:r>
              <a:rPr lang="es-E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oudy Old Style" panose="0202050205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TCA</a:t>
            </a:r>
            <a:r>
              <a:rPr lang="es-E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oudy Old Style" panose="0202050205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s-E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oudy Old Style" panose="0202050205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DANS LA </a:t>
            </a:r>
          </a:p>
          <a:p>
            <a:pPr algn="ctr">
              <a:lnSpc>
                <a:spcPct val="150000"/>
              </a:lnSpc>
            </a:pPr>
            <a:r>
              <a:rPr lang="es-E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oudy Old Style" panose="020205020503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DANSE  CLASSIQUE  PROFESSIONNELLE</a:t>
            </a:r>
          </a:p>
          <a:p>
            <a:pPr algn="ctr"/>
            <a:endParaRPr lang="es-E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  <a:cs typeface="Times New Roman" panose="02020603050405020304" pitchFamily="18" charset="0"/>
              </a:rPr>
              <a:t>Dr. Paula De Castro Fernández</a:t>
            </a:r>
            <a:endParaRPr lang="es-E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algn="ctr"/>
            <a:endParaRPr lang="es-E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" dirty="0" smtClean="0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19672" y="6492875"/>
            <a:ext cx="5562600" cy="365125"/>
          </a:xfrm>
        </p:spPr>
        <p:txBody>
          <a:bodyPr/>
          <a:lstStyle/>
          <a:p>
            <a:pPr algn="ctr">
              <a:defRPr/>
            </a:pPr>
            <a:endParaRPr lang="fr-F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81" y="2455851"/>
            <a:ext cx="3790877" cy="252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074"/>
            <a:ext cx="3107283" cy="231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498436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220" y="35460"/>
            <a:ext cx="4575780" cy="274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60"/>
            <a:ext cx="2952329" cy="333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72" y="4108438"/>
            <a:ext cx="3847144" cy="272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EEECE1"/>
                </a:solidFill>
              </a:rPr>
              <a:t>Dra. Paula De Castro Fernández </a:t>
            </a:r>
            <a:endParaRPr lang="fr-FR">
              <a:solidFill>
                <a:srgbClr val="EEECE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23728" y="260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VERSATILITE DU DANSEUR ACTUEL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300192" y="3350776"/>
            <a:ext cx="2717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err="1" smtClean="0"/>
              <a:t>Danseuse</a:t>
            </a:r>
            <a:r>
              <a:rPr lang="es-ES" sz="1600" b="1" i="1" dirty="0" smtClean="0"/>
              <a:t>: </a:t>
            </a:r>
            <a:r>
              <a:rPr lang="es-ES" sz="1600" i="1" dirty="0" err="1" smtClean="0"/>
              <a:t>Sylvie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Gillem</a:t>
            </a:r>
            <a:endParaRPr lang="es-ES" sz="1600" i="1" dirty="0"/>
          </a:p>
        </p:txBody>
      </p:sp>
    </p:spTree>
    <p:extLst>
      <p:ext uri="{BB962C8B-B14F-4D97-AF65-F5344CB8AC3E}">
        <p14:creationId xmlns:p14="http://schemas.microsoft.com/office/powerpoint/2010/main" val="9552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0338" y="1339202"/>
            <a:ext cx="8547469" cy="523220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endParaRPr lang="es-ES" sz="1200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0"/>
            <a:endParaRPr lang="es-ES" dirty="0" smtClean="0">
              <a:solidFill>
                <a:prstClr val="black"/>
              </a:solidFill>
            </a:endParaRPr>
          </a:p>
          <a:p>
            <a:pPr lvl="0"/>
            <a:endParaRPr lang="es-ES" dirty="0" smtClean="0">
              <a:solidFill>
                <a:prstClr val="black"/>
              </a:solidFill>
            </a:endParaRPr>
          </a:p>
          <a:p>
            <a:pPr lvl="0"/>
            <a:endParaRPr lang="es-ES" dirty="0" smtClean="0">
              <a:solidFill>
                <a:prstClr val="black"/>
              </a:solidFill>
            </a:endParaRPr>
          </a:p>
          <a:p>
            <a:pPr lvl="0"/>
            <a:endParaRPr lang="es-ES" dirty="0">
              <a:solidFill>
                <a:prstClr val="black"/>
              </a:solidFill>
            </a:endParaRPr>
          </a:p>
          <a:p>
            <a:pPr lvl="0"/>
            <a:endParaRPr lang="es-ES" dirty="0" smtClean="0">
              <a:solidFill>
                <a:prstClr val="black"/>
              </a:solidFill>
            </a:endParaRPr>
          </a:p>
          <a:p>
            <a:pPr lvl="0"/>
            <a:endParaRPr lang="es-ES" dirty="0">
              <a:solidFill>
                <a:prstClr val="black"/>
              </a:solidFill>
            </a:endParaRPr>
          </a:p>
          <a:p>
            <a:pPr lvl="0"/>
            <a:endParaRPr lang="es-ES" dirty="0" smtClean="0">
              <a:solidFill>
                <a:prstClr val="black"/>
              </a:solidFill>
            </a:endParaRPr>
          </a:p>
          <a:p>
            <a:pPr lvl="0"/>
            <a:endParaRPr lang="es-ES" dirty="0">
              <a:solidFill>
                <a:prstClr val="black"/>
              </a:solidFill>
            </a:endParaRPr>
          </a:p>
          <a:p>
            <a:pPr lvl="0"/>
            <a:endParaRPr lang="es-ES" dirty="0" smtClean="0">
              <a:solidFill>
                <a:prstClr val="black"/>
              </a:solidFill>
            </a:endParaRPr>
          </a:p>
          <a:p>
            <a:pPr lvl="0"/>
            <a:endParaRPr lang="es-ES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 err="1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Angioi</a:t>
            </a:r>
            <a:r>
              <a:rPr lang="es-ES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(2010):</a:t>
            </a:r>
          </a:p>
          <a:p>
            <a:endParaRPr lang="es-ES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Des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différences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substantielles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entre le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niveau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de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condition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physique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des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danseurs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professionnels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et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pré-professionels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(=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athlètes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professionnels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et non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professionnels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) -&gt;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incidence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sur les </a:t>
            </a:r>
            <a:r>
              <a:rPr lang="es-ES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niveaux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de performance </a:t>
            </a:r>
          </a:p>
          <a:p>
            <a:pPr lvl="0"/>
            <a:endParaRPr lang="es-ES" dirty="0" smtClean="0">
              <a:solidFill>
                <a:prstClr val="black"/>
              </a:solidFill>
            </a:endParaRPr>
          </a:p>
          <a:p>
            <a:pPr lvl="0"/>
            <a:r>
              <a:rPr lang="es-E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 DANSE PROFESSIONNELLE                     ENTRAÎNEMENT SPORTIF DE HAUT NIVEAU</a:t>
            </a:r>
            <a:endParaRPr lang="es-E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Flecha izquierda y derecha"/>
          <p:cNvSpPr/>
          <p:nvPr/>
        </p:nvSpPr>
        <p:spPr>
          <a:xfrm>
            <a:off x="3974239" y="6249490"/>
            <a:ext cx="557980" cy="245974"/>
          </a:xfrm>
          <a:prstGeom prst="leftRightArrow">
            <a:avLst/>
          </a:prstGeom>
          <a:solidFill>
            <a:srgbClr val="00206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81" y="1268760"/>
            <a:ext cx="2272181" cy="3415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52189" y="332656"/>
            <a:ext cx="84034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BESOINS </a:t>
            </a:r>
            <a:r>
              <a:rPr lang="es-ES" sz="32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PARTICULIERS </a:t>
            </a:r>
            <a:r>
              <a:rPr lang="es-ES" sz="32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DE LA DANSE CLASSIQUE</a:t>
            </a:r>
            <a:endParaRPr lang="es-ES" sz="32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  <a:p>
            <a:r>
              <a:rPr lang="es-ES" dirty="0">
                <a:solidFill>
                  <a:schemeClr val="accent6"/>
                </a:solidFill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La </a:t>
            </a:r>
            <a:r>
              <a:rPr lang="es-ES" b="1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danse</a:t>
            </a: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b="1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est</a:t>
            </a: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le plus </a:t>
            </a:r>
            <a:r>
              <a:rPr lang="es-ES" b="1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physique</a:t>
            </a: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des </a:t>
            </a:r>
            <a:r>
              <a:rPr lang="es-ES" b="1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arts</a:t>
            </a:r>
            <a:r>
              <a:rPr lang="es-ES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de la </a:t>
            </a:r>
            <a:r>
              <a:rPr lang="es-ES" b="1" dirty="0" err="1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scène</a:t>
            </a:r>
            <a:endParaRPr lang="es-ES" b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dirty="0">
                <a:latin typeface="Arial Narrow" panose="020B0606020202030204" pitchFamily="34" charset="0"/>
              </a:rPr>
              <a:t> </a:t>
            </a:r>
            <a:endParaRPr lang="es-ES" b="1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b="1" dirty="0" err="1">
                <a:latin typeface="Arial Narrow" panose="020B0606020202030204" pitchFamily="34" charset="0"/>
              </a:rPr>
              <a:t>Echegoyen</a:t>
            </a:r>
            <a:r>
              <a:rPr lang="es-ES" b="1" dirty="0">
                <a:latin typeface="Arial Narrow" panose="020B0606020202030204" pitchFamily="34" charset="0"/>
              </a:rPr>
              <a:t> (2015):</a:t>
            </a:r>
          </a:p>
          <a:p>
            <a:r>
              <a:rPr lang="es-ES" dirty="0">
                <a:latin typeface="Arial Narrow" panose="020B0606020202030204" pitchFamily="34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>
                <a:latin typeface="Arial Narrow" panose="020B0606020202030204" pitchFamily="34" charset="0"/>
              </a:rPr>
              <a:t>L'une</a:t>
            </a:r>
            <a:r>
              <a:rPr lang="es-ES" dirty="0">
                <a:latin typeface="Arial Narrow" panose="020B0606020202030204" pitchFamily="34" charset="0"/>
              </a:rPr>
              <a:t> des formes les </a:t>
            </a:r>
            <a:r>
              <a:rPr lang="es-ES" dirty="0" smtClean="0">
                <a:latin typeface="Arial Narrow" panose="020B0606020202030204" pitchFamily="34" charset="0"/>
              </a:rPr>
              <a:t>plus </a:t>
            </a:r>
            <a:r>
              <a:rPr lang="es-ES" dirty="0" err="1" smtClean="0">
                <a:latin typeface="Arial Narrow" panose="020B0606020202030204" pitchFamily="34" charset="0"/>
              </a:rPr>
              <a:t>rigoureuses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latin typeface="Arial Narrow" panose="020B0606020202030204" pitchFamily="34" charset="0"/>
              </a:rPr>
              <a:t>d´entraînement</a:t>
            </a:r>
            <a:r>
              <a:rPr lang="es-ES" dirty="0">
                <a:latin typeface="Arial Narrow" panose="020B0606020202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>
                <a:latin typeface="Arial Narrow" panose="020B0606020202030204" pitchFamily="34" charset="0"/>
              </a:rPr>
              <a:t>Activité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physique</a:t>
            </a:r>
            <a:r>
              <a:rPr lang="es-ES" dirty="0">
                <a:latin typeface="Arial Narrow" panose="020B0606020202030204" pitchFamily="34" charset="0"/>
              </a:rPr>
              <a:t> de </a:t>
            </a:r>
            <a:r>
              <a:rPr lang="es-ES" dirty="0" err="1">
                <a:latin typeface="Arial Narrow" panose="020B0606020202030204" pitchFamily="34" charset="0"/>
              </a:rPr>
              <a:t>type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anaérobique</a:t>
            </a:r>
            <a:r>
              <a:rPr lang="es-ES" dirty="0">
                <a:latin typeface="Arial Narrow" panose="020B0606020202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>
                <a:latin typeface="Arial Narrow" panose="020B0606020202030204" pitchFamily="34" charset="0"/>
              </a:rPr>
              <a:t>Développement</a:t>
            </a:r>
            <a:r>
              <a:rPr lang="es-ES" dirty="0">
                <a:latin typeface="Arial Narrow" panose="020B0606020202030204" pitchFamily="34" charset="0"/>
              </a:rPr>
              <a:t> de la </a:t>
            </a:r>
            <a:r>
              <a:rPr lang="es-ES" dirty="0" err="1">
                <a:latin typeface="Arial Narrow" panose="020B0606020202030204" pitchFamily="34" charset="0"/>
              </a:rPr>
              <a:t>force</a:t>
            </a:r>
            <a:r>
              <a:rPr lang="es-ES" dirty="0">
                <a:latin typeface="Arial Narrow" panose="020B0606020202030204" pitchFamily="34" charset="0"/>
              </a:rPr>
              <a:t>, </a:t>
            </a:r>
            <a:r>
              <a:rPr lang="es-ES" dirty="0" err="1">
                <a:latin typeface="Arial Narrow" panose="020B0606020202030204" pitchFamily="34" charset="0"/>
              </a:rPr>
              <a:t>l'endurance</a:t>
            </a:r>
            <a:r>
              <a:rPr lang="es-ES" dirty="0">
                <a:latin typeface="Arial Narrow" panose="020B0606020202030204" pitchFamily="34" charset="0"/>
              </a:rPr>
              <a:t> et la </a:t>
            </a:r>
            <a:r>
              <a:rPr lang="es-ES" dirty="0" err="1">
                <a:latin typeface="Arial Narrow" panose="020B0606020202030204" pitchFamily="34" charset="0"/>
              </a:rPr>
              <a:t>vitesse</a:t>
            </a:r>
            <a:r>
              <a:rPr lang="es-ES" dirty="0">
                <a:latin typeface="Arial Narrow" panose="020B0606020202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>
                <a:latin typeface="Arial Narrow" panose="020B0606020202030204" pitchFamily="34" charset="0"/>
              </a:rPr>
              <a:t>Développement</a:t>
            </a:r>
            <a:r>
              <a:rPr lang="es-ES" dirty="0">
                <a:latin typeface="Arial Narrow" panose="020B0606020202030204" pitchFamily="34" charset="0"/>
              </a:rPr>
              <a:t> de la </a:t>
            </a:r>
            <a:r>
              <a:rPr lang="es-ES" dirty="0" err="1">
                <a:latin typeface="Arial Narrow" panose="020B0606020202030204" pitchFamily="34" charset="0"/>
              </a:rPr>
              <a:t>flexibilité</a:t>
            </a:r>
            <a:r>
              <a:rPr lang="es-ES" dirty="0">
                <a:latin typeface="Arial Narrow" panose="020B0606020202030204" pitchFamily="34" charset="0"/>
              </a:rPr>
              <a:t> active.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>
                <a:latin typeface="Arial Narrow" panose="020B0606020202030204" pitchFamily="34" charset="0"/>
              </a:rPr>
              <a:t>Large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réserve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d'énergie</a:t>
            </a:r>
            <a:r>
              <a:rPr lang="es-ES" dirty="0">
                <a:latin typeface="Arial Narrow" panose="020B0606020202030204" pitchFamily="34" charset="0"/>
              </a:rPr>
              <a:t> -&gt; </a:t>
            </a:r>
            <a:r>
              <a:rPr lang="es-ES" dirty="0" err="1">
                <a:latin typeface="Arial Narrow" panose="020B0606020202030204" pitchFamily="34" charset="0"/>
              </a:rPr>
              <a:t>explosivité</a:t>
            </a:r>
            <a:r>
              <a:rPr lang="es-ES" dirty="0">
                <a:latin typeface="Arial Narrow" panose="020B0606020202030204" pitchFamily="34" charset="0"/>
              </a:rPr>
              <a:t>, </a:t>
            </a:r>
            <a:r>
              <a:rPr lang="es-ES" dirty="0" err="1">
                <a:latin typeface="Arial Narrow" panose="020B0606020202030204" pitchFamily="34" charset="0"/>
              </a:rPr>
              <a:t>endurance</a:t>
            </a:r>
            <a:endParaRPr lang="es-ES" dirty="0">
              <a:latin typeface="Arial Narrow" panose="020B0606020202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latin typeface="Arial Narrow" panose="020B0606020202030204" pitchFamily="34" charset="0"/>
              </a:rPr>
              <a:t>Dépense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calorique</a:t>
            </a:r>
            <a:r>
              <a:rPr lang="es-ES" dirty="0">
                <a:latin typeface="Arial Narrow" panose="020B0606020202030204" pitchFamily="34" charset="0"/>
              </a:rPr>
              <a:t>: 200 </a:t>
            </a:r>
            <a:r>
              <a:rPr lang="es-ES" dirty="0" err="1">
                <a:latin typeface="Arial Narrow" panose="020B0606020202030204" pitchFamily="34" charset="0"/>
              </a:rPr>
              <a:t>calories</a:t>
            </a:r>
            <a:r>
              <a:rPr lang="es-ES" dirty="0">
                <a:latin typeface="Arial Narrow" panose="020B0606020202030204" pitchFamily="34" charset="0"/>
              </a:rPr>
              <a:t> / </a:t>
            </a:r>
            <a:r>
              <a:rPr lang="es-ES" dirty="0" err="1">
                <a:latin typeface="Arial Narrow" panose="020B0606020202030204" pitchFamily="34" charset="0"/>
              </a:rPr>
              <a:t>heure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47664" y="6492875"/>
            <a:ext cx="5562600" cy="365125"/>
          </a:xfrm>
        </p:spPr>
        <p:txBody>
          <a:bodyPr/>
          <a:lstStyle/>
          <a:p>
            <a:pPr algn="ctr">
              <a:defRPr/>
            </a:pPr>
            <a:r>
              <a:rPr lang="pt-BR" dirty="0" smtClean="0">
                <a:solidFill>
                  <a:srgbClr val="EEECE1"/>
                </a:solidFill>
              </a:rPr>
              <a:t>Dra. Paula De Castro Fernández </a:t>
            </a:r>
            <a:endParaRPr lang="fr-F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6476" y="1340768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'‘</a:t>
            </a:r>
            <a:r>
              <a:rPr lang="es-ES" sz="2000" dirty="0" err="1">
                <a:latin typeface="Arial Narrow" panose="020B0606020202030204" pitchFamily="34" charset="0"/>
              </a:rPr>
              <a:t>Athlète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  <a:r>
              <a:rPr lang="es-ES" sz="2000" dirty="0" err="1">
                <a:latin typeface="Arial Narrow" panose="020B0606020202030204" pitchFamily="34" charset="0"/>
              </a:rPr>
              <a:t>doué</a:t>
            </a:r>
            <a:r>
              <a:rPr lang="es-ES" sz="2000" dirty="0">
                <a:latin typeface="Arial Narrow" panose="020B0606020202030204" pitchFamily="34" charset="0"/>
              </a:rPr>
              <a:t> de </a:t>
            </a:r>
            <a:r>
              <a:rPr lang="es-ES" sz="2000" dirty="0" err="1">
                <a:latin typeface="Arial Narrow" panose="020B0606020202030204" pitchFamily="34" charset="0"/>
              </a:rPr>
              <a:t>conditions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  <a:r>
              <a:rPr lang="es-ES" sz="2000" dirty="0" err="1">
                <a:latin typeface="Arial Narrow" panose="020B0606020202030204" pitchFamily="34" charset="0"/>
              </a:rPr>
              <a:t>physiques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  <a:r>
              <a:rPr lang="es-ES" sz="2000" dirty="0" err="1" smtClean="0">
                <a:latin typeface="Arial Narrow" panose="020B0606020202030204" pitchFamily="34" charset="0"/>
              </a:rPr>
              <a:t>particulières</a:t>
            </a:r>
            <a:r>
              <a:rPr lang="es-ES" sz="2000" dirty="0" smtClean="0">
                <a:latin typeface="Arial Narrow" panose="020B0606020202030204" pitchFamily="34" charset="0"/>
              </a:rPr>
              <a:t>, </a:t>
            </a:r>
            <a:r>
              <a:rPr lang="es-ES" sz="2000" dirty="0" err="1">
                <a:latin typeface="Arial Narrow" panose="020B0606020202030204" pitchFamily="34" charset="0"/>
              </a:rPr>
              <a:t>adaptées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  <a:r>
              <a:rPr lang="es-ES" sz="2000" dirty="0" err="1">
                <a:latin typeface="Arial Narrow" panose="020B0606020202030204" pitchFamily="34" charset="0"/>
              </a:rPr>
              <a:t>aux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  <a:r>
              <a:rPr lang="es-ES" sz="2000" dirty="0" err="1">
                <a:latin typeface="Arial Narrow" panose="020B0606020202030204" pitchFamily="34" charset="0"/>
              </a:rPr>
              <a:t>exigences</a:t>
            </a:r>
            <a:r>
              <a:rPr lang="es-ES" sz="2000" dirty="0">
                <a:latin typeface="Arial Narrow" panose="020B0606020202030204" pitchFamily="34" charset="0"/>
              </a:rPr>
              <a:t> de la discipline; </a:t>
            </a:r>
            <a:r>
              <a:rPr lang="es-ES" sz="2000" dirty="0" err="1">
                <a:latin typeface="Arial Narrow" panose="020B0606020202030204" pitchFamily="34" charset="0"/>
              </a:rPr>
              <a:t>immergé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  <a:r>
              <a:rPr lang="es-ES" sz="2000" dirty="0" err="1">
                <a:latin typeface="Arial Narrow" panose="020B0606020202030204" pitchFamily="34" charset="0"/>
              </a:rPr>
              <a:t>dans</a:t>
            </a:r>
            <a:r>
              <a:rPr lang="es-ES" sz="2000" dirty="0">
                <a:latin typeface="Arial Narrow" panose="020B0606020202030204" pitchFamily="34" charset="0"/>
              </a:rPr>
              <a:t> un </a:t>
            </a:r>
            <a:r>
              <a:rPr lang="es-ES" sz="2000" dirty="0" err="1">
                <a:latin typeface="Arial Narrow" panose="020B0606020202030204" pitchFamily="34" charset="0"/>
              </a:rPr>
              <a:t>apprentissage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  <a:r>
              <a:rPr lang="es-ES" sz="2000" dirty="0" err="1">
                <a:latin typeface="Arial Narrow" panose="020B0606020202030204" pitchFamily="34" charset="0"/>
              </a:rPr>
              <a:t>progressif</a:t>
            </a:r>
            <a:r>
              <a:rPr lang="es-ES" sz="2000" dirty="0">
                <a:latin typeface="Arial Narrow" panose="020B0606020202030204" pitchFamily="34" charset="0"/>
              </a:rPr>
              <a:t> de la </a:t>
            </a:r>
            <a:r>
              <a:rPr lang="es-ES" sz="2000" dirty="0" err="1" smtClean="0">
                <a:latin typeface="Arial Narrow" panose="020B0606020202030204" pitchFamily="34" charset="0"/>
              </a:rPr>
              <a:t>technique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  <a:r>
              <a:rPr lang="es-ES" sz="2000" dirty="0" err="1" smtClean="0">
                <a:latin typeface="Arial Narrow" panose="020B0606020202030204" pitchFamily="34" charset="0"/>
              </a:rPr>
              <a:t>sportive</a:t>
            </a:r>
            <a:r>
              <a:rPr lang="es-ES" sz="2000" dirty="0" smtClean="0">
                <a:latin typeface="Arial Narrow" panose="020B0606020202030204" pitchFamily="34" charset="0"/>
              </a:rPr>
              <a:t>, </a:t>
            </a:r>
            <a:r>
              <a:rPr lang="es-ES" sz="2000" dirty="0" err="1" smtClean="0">
                <a:latin typeface="Arial Narrow" panose="020B0606020202030204" pitchFamily="34" charset="0"/>
              </a:rPr>
              <a:t>avec</a:t>
            </a:r>
            <a:r>
              <a:rPr lang="es-ES" sz="2000" dirty="0" smtClean="0">
                <a:latin typeface="Arial Narrow" panose="020B0606020202030204" pitchFamily="34" charset="0"/>
              </a:rPr>
              <a:t> une </a:t>
            </a:r>
            <a:r>
              <a:rPr lang="es-ES" sz="2000" dirty="0" err="1">
                <a:latin typeface="Arial Narrow" panose="020B0606020202030204" pitchFamily="34" charset="0"/>
              </a:rPr>
              <a:t>énergie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  <a:r>
              <a:rPr lang="es-ES" sz="2000" dirty="0" err="1">
                <a:latin typeface="Arial Narrow" panose="020B0606020202030204" pitchFamily="34" charset="0"/>
              </a:rPr>
              <a:t>compétitive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  <a:r>
              <a:rPr lang="es-ES" sz="2000" dirty="0" err="1">
                <a:latin typeface="Arial Narrow" panose="020B0606020202030204" pitchFamily="34" charset="0"/>
              </a:rPr>
              <a:t>pour</a:t>
            </a:r>
            <a:r>
              <a:rPr lang="es-ES" sz="2000" dirty="0">
                <a:latin typeface="Arial Narrow" panose="020B0606020202030204" pitchFamily="34" charset="0"/>
              </a:rPr>
              <a:t> la </a:t>
            </a:r>
            <a:r>
              <a:rPr lang="es-ES" sz="2000" dirty="0" err="1">
                <a:latin typeface="Arial Narrow" panose="020B0606020202030204" pitchFamily="34" charset="0"/>
              </a:rPr>
              <a:t>confrontation</a:t>
            </a:r>
            <a:r>
              <a:rPr lang="es-ES" sz="2000" dirty="0">
                <a:latin typeface="Arial Narrow" panose="020B0606020202030204" pitchFamily="34" charset="0"/>
              </a:rPr>
              <a:t> et une </a:t>
            </a:r>
            <a:r>
              <a:rPr lang="es-ES" sz="2000" dirty="0" err="1" smtClean="0">
                <a:latin typeface="Arial Narrow" panose="020B0606020202030204" pitchFamily="34" charset="0"/>
              </a:rPr>
              <a:t>puissante</a:t>
            </a:r>
            <a:r>
              <a:rPr lang="es-ES" sz="2000" dirty="0" smtClean="0">
                <a:latin typeface="Arial Narrow" panose="020B0606020202030204" pitchFamily="34" charset="0"/>
              </a:rPr>
              <a:t> </a:t>
            </a:r>
            <a:r>
              <a:rPr lang="es-ES" sz="2000" dirty="0" err="1" smtClean="0">
                <a:latin typeface="Arial Narrow" panose="020B0606020202030204" pitchFamily="34" charset="0"/>
              </a:rPr>
              <a:t>motivation</a:t>
            </a:r>
            <a:r>
              <a:rPr lang="es-ES" sz="2000" dirty="0" smtClean="0">
                <a:latin typeface="Arial Narrow" panose="020B0606020202030204" pitchFamily="34" charset="0"/>
              </a:rPr>
              <a:t> </a:t>
            </a:r>
            <a:r>
              <a:rPr lang="es-ES" sz="20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'‘  </a:t>
            </a:r>
            <a:r>
              <a:rPr lang="es-ES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(Leal, 1997</a:t>
            </a:r>
            <a:r>
              <a:rPr lang="es-ES" sz="2000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).</a:t>
            </a:r>
            <a:endParaRPr lang="es-ES" sz="20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02101" y="423082"/>
            <a:ext cx="8193525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s-ES" sz="3600" b="1" dirty="0" smtClean="0">
                <a:ln w="11430"/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LE DANSEUR:  ATHLETE DE HAUT NIVEAU</a:t>
            </a:r>
            <a:r>
              <a:rPr lang="es-ES" sz="3600" b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endParaRPr lang="es-ES" sz="2800" b="1" dirty="0">
              <a:ln w="1143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06" y="2852936"/>
            <a:ext cx="4411317" cy="3786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17563" y="6457179"/>
            <a:ext cx="5562600" cy="365125"/>
          </a:xfrm>
        </p:spPr>
        <p:txBody>
          <a:bodyPr/>
          <a:lstStyle/>
          <a:p>
            <a:pPr algn="ctr">
              <a:defRPr/>
            </a:pPr>
            <a:r>
              <a:rPr lang="pt-BR" dirty="0" smtClean="0">
                <a:solidFill>
                  <a:srgbClr val="EEECE1"/>
                </a:solidFill>
              </a:rPr>
              <a:t>Dra. Paula De Castro Fernández </a:t>
            </a:r>
            <a:endParaRPr lang="fr-F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58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44713" y="423083"/>
            <a:ext cx="8087727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s-ES" sz="3600" b="1" dirty="0" smtClean="0">
                <a:ln w="11430"/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rPr>
              <a:t>LE DANSEUR:  ATHLETE DE HAUT NIVEAU</a:t>
            </a:r>
            <a:endParaRPr lang="es-ES" sz="2800" b="1" dirty="0">
              <a:ln w="11430"/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206" y="2852936"/>
            <a:ext cx="4411317" cy="37868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27584" y="114133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Arial Narrow" panose="020B0606020202030204" pitchFamily="34" charset="0"/>
              </a:rPr>
              <a:t>De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nombreux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précédents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d'assimilation</a:t>
            </a:r>
            <a:r>
              <a:rPr lang="es-ES" dirty="0">
                <a:latin typeface="Arial Narrow" panose="020B0606020202030204" pitchFamily="34" charset="0"/>
              </a:rPr>
              <a:t> de la </a:t>
            </a:r>
            <a:r>
              <a:rPr lang="es-ES" dirty="0" err="1" smtClean="0">
                <a:latin typeface="Arial Narrow" panose="020B0606020202030204" pitchFamily="34" charset="0"/>
              </a:rPr>
              <a:t>danse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latin typeface="Arial Narrow" panose="020B0606020202030204" pitchFamily="34" charset="0"/>
              </a:rPr>
              <a:t>professionnelle</a:t>
            </a:r>
            <a:r>
              <a:rPr lang="es-ES" dirty="0" smtClean="0">
                <a:latin typeface="Arial Narrow" panose="020B0606020202030204" pitchFamily="34" charset="0"/>
              </a:rPr>
              <a:t> et du sport à </a:t>
            </a:r>
            <a:r>
              <a:rPr lang="es-ES" dirty="0" err="1" smtClean="0">
                <a:latin typeface="Arial Narrow" panose="020B0606020202030204" pitchFamily="34" charset="0"/>
              </a:rPr>
              <a:t>haut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latin typeface="Arial Narrow" panose="020B0606020202030204" pitchFamily="34" charset="0"/>
              </a:rPr>
              <a:t>niveau</a:t>
            </a:r>
            <a:r>
              <a:rPr lang="es-ES" dirty="0" smtClean="0">
                <a:latin typeface="Arial Narrow" panose="020B0606020202030204" pitchFamily="34" charset="0"/>
              </a:rPr>
              <a:t> </a:t>
            </a:r>
            <a:r>
              <a:rPr lang="es-ES" dirty="0" err="1" smtClean="0">
                <a:latin typeface="Arial Narrow" panose="020B0606020202030204" pitchFamily="34" charset="0"/>
              </a:rPr>
              <a:t>dans</a:t>
            </a:r>
            <a:r>
              <a:rPr lang="es-ES" dirty="0" smtClean="0">
                <a:latin typeface="Arial Narrow" panose="020B0606020202030204" pitchFamily="34" charset="0"/>
              </a:rPr>
              <a:t> des </a:t>
            </a:r>
            <a:r>
              <a:rPr lang="es-ES" dirty="0" err="1" smtClean="0">
                <a:latin typeface="Arial Narrow" panose="020B0606020202030204" pitchFamily="34" charset="0"/>
              </a:rPr>
              <a:t>travaux</a:t>
            </a:r>
            <a:r>
              <a:rPr lang="es-ES" dirty="0" smtClean="0">
                <a:latin typeface="Arial Narrow" panose="020B0606020202030204" pitchFamily="34" charset="0"/>
              </a:rPr>
              <a:t> de </a:t>
            </a:r>
            <a:r>
              <a:rPr lang="es-ES" dirty="0" err="1" smtClean="0">
                <a:latin typeface="Arial Narrow" panose="020B0606020202030204" pitchFamily="34" charset="0"/>
              </a:rPr>
              <a:t>recherche</a:t>
            </a:r>
            <a:r>
              <a:rPr lang="es-ES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latin typeface="Arial Narrow" panose="020B0606020202030204" pitchFamily="34" charset="0"/>
              </a:rPr>
              <a:t>Assimilation</a:t>
            </a:r>
            <a:r>
              <a:rPr lang="es-ES" dirty="0" smtClean="0">
                <a:latin typeface="Arial Narrow" panose="020B0606020202030204" pitchFamily="34" charset="0"/>
              </a:rPr>
              <a:t> de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l'entraînement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physique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d'un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athlète</a:t>
            </a:r>
            <a:r>
              <a:rPr lang="es-ES" dirty="0">
                <a:latin typeface="Arial Narrow" panose="020B0606020202030204" pitchFamily="34" charset="0"/>
              </a:rPr>
              <a:t> de </a:t>
            </a:r>
            <a:r>
              <a:rPr lang="es-ES" dirty="0" err="1">
                <a:latin typeface="Arial Narrow" panose="020B0606020202030204" pitchFamily="34" charset="0"/>
              </a:rPr>
              <a:t>haut</a:t>
            </a:r>
            <a:r>
              <a:rPr lang="es-ES" dirty="0">
                <a:latin typeface="Arial Narrow" panose="020B0606020202030204" pitchFamily="34" charset="0"/>
              </a:rPr>
              <a:t> </a:t>
            </a:r>
            <a:r>
              <a:rPr lang="es-ES" dirty="0" err="1">
                <a:latin typeface="Arial Narrow" panose="020B0606020202030204" pitchFamily="34" charset="0"/>
              </a:rPr>
              <a:t>niveau</a:t>
            </a:r>
            <a:r>
              <a:rPr lang="es-ES" dirty="0">
                <a:latin typeface="Arial Narrow" panose="020B0606020202030204" pitchFamily="34" charset="0"/>
              </a:rPr>
              <a:t> et un </a:t>
            </a:r>
            <a:r>
              <a:rPr lang="es-ES" dirty="0" err="1">
                <a:latin typeface="Arial Narrow" panose="020B0606020202030204" pitchFamily="34" charset="0"/>
              </a:rPr>
              <a:t>danseur</a:t>
            </a:r>
            <a:r>
              <a:rPr lang="es-ES" dirty="0">
                <a:latin typeface="Arial Narrow" panose="020B0606020202030204" pitchFamily="34" charset="0"/>
              </a:rPr>
              <a:t> (=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réponse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physiologique</a:t>
            </a:r>
            <a:r>
              <a:rPr lang="es-ES" dirty="0" smtClean="0">
                <a:latin typeface="Arial Narrow" panose="020B0606020202030204" pitchFamily="34" charset="0"/>
              </a:rPr>
              <a:t>).</a:t>
            </a:r>
            <a:endParaRPr lang="es-ES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17564" y="6457179"/>
            <a:ext cx="5562600" cy="365125"/>
          </a:xfrm>
        </p:spPr>
        <p:txBody>
          <a:bodyPr/>
          <a:lstStyle/>
          <a:p>
            <a:pPr algn="ctr">
              <a:defRPr/>
            </a:pPr>
            <a:r>
              <a:rPr lang="pt-BR" dirty="0" smtClean="0">
                <a:solidFill>
                  <a:srgbClr val="EEECE1"/>
                </a:solidFill>
              </a:rPr>
              <a:t>Dra. Paula De Castro Fernández </a:t>
            </a:r>
            <a:endParaRPr lang="fr-F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0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9204" y="332656"/>
            <a:ext cx="7704856" cy="63094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CONSEQUENCES DES TCA</a:t>
            </a:r>
          </a:p>
          <a:p>
            <a:pPr algn="ctr"/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TROUBLES PSYCHOPATOLOGIQUES, COMPORTAMENTAUX, COGNITIFS, MÉDICAUX, SOCIO-FAMILIAUX</a:t>
            </a:r>
            <a:r>
              <a:rPr lang="es-E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s-E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REDUCTION DE LA CHAMBRE CARDIAQUE -&gt; </a:t>
            </a:r>
            <a:r>
              <a:rPr lang="es-ES" dirty="0" smtClean="0"/>
              <a:t> </a:t>
            </a:r>
            <a:r>
              <a:rPr lang="es-ES" dirty="0" err="1" smtClean="0"/>
              <a:t>Réduction</a:t>
            </a:r>
            <a:r>
              <a:rPr lang="es-ES" dirty="0" smtClean="0"/>
              <a:t> de la </a:t>
            </a:r>
            <a:r>
              <a:rPr lang="es-ES" dirty="0" err="1" smtClean="0"/>
              <a:t>résistance</a:t>
            </a:r>
            <a:r>
              <a:rPr lang="es-ES" dirty="0" smtClean="0"/>
              <a:t> et de la capacité de </a:t>
            </a:r>
            <a:r>
              <a:rPr lang="es-ES" dirty="0" err="1" smtClean="0"/>
              <a:t>travail</a:t>
            </a:r>
            <a:r>
              <a:rPr lang="es-ES" dirty="0" smtClean="0"/>
              <a:t> du corps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/>
              <a:t>RESTRICTION CALORIQUE + PURGE </a:t>
            </a:r>
            <a:r>
              <a:rPr lang="es-ES" dirty="0" smtClean="0">
                <a:sym typeface="Wingdings" panose="05000000000000000000" pitchFamily="2" charset="2"/>
              </a:rPr>
              <a:t>-&gt;  </a:t>
            </a:r>
            <a:r>
              <a:rPr lang="es-ES" dirty="0" err="1" smtClean="0"/>
              <a:t>Déplétion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err="1" smtClean="0"/>
              <a:t>glucogène</a:t>
            </a:r>
            <a:r>
              <a:rPr lang="es-ES" dirty="0" smtClean="0"/>
              <a:t> </a:t>
            </a:r>
            <a:r>
              <a:rPr lang="es-ES" dirty="0"/>
              <a:t>et </a:t>
            </a:r>
            <a:r>
              <a:rPr lang="es-ES" dirty="0" smtClean="0"/>
              <a:t> </a:t>
            </a:r>
            <a:r>
              <a:rPr lang="es-ES" dirty="0" err="1"/>
              <a:t>déséquilibre</a:t>
            </a:r>
            <a:r>
              <a:rPr lang="es-ES" dirty="0"/>
              <a:t> </a:t>
            </a:r>
            <a:r>
              <a:rPr lang="es-ES" dirty="0" err="1" smtClean="0"/>
              <a:t>électrolytique</a:t>
            </a:r>
            <a:endParaRPr lang="es-ES" dirty="0"/>
          </a:p>
          <a:p>
            <a:r>
              <a:rPr lang="es-ES" dirty="0"/>
              <a:t>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Perte</a:t>
            </a:r>
            <a:r>
              <a:rPr lang="es-ES" dirty="0" smtClean="0"/>
              <a:t> </a:t>
            </a:r>
            <a:r>
              <a:rPr lang="es-ES" dirty="0" err="1" smtClean="0"/>
              <a:t>osseuse</a:t>
            </a:r>
            <a:r>
              <a:rPr lang="es-ES" dirty="0" smtClean="0"/>
              <a:t> – </a:t>
            </a:r>
            <a:r>
              <a:rPr lang="es-ES" dirty="0" err="1" smtClean="0"/>
              <a:t>Ostéoporose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COMPLICATIONS du </a:t>
            </a:r>
            <a:r>
              <a:rPr lang="es-ES" dirty="0" err="1" smtClean="0"/>
              <a:t>sistème</a:t>
            </a:r>
            <a:r>
              <a:rPr lang="es-ES" dirty="0" smtClean="0"/>
              <a:t> </a:t>
            </a:r>
            <a:r>
              <a:rPr lang="es-ES" dirty="0" err="1" smtClean="0"/>
              <a:t>gastro</a:t>
            </a:r>
            <a:r>
              <a:rPr lang="es-ES" dirty="0" smtClean="0"/>
              <a:t>-intestinal, </a:t>
            </a:r>
            <a:r>
              <a:rPr lang="es-ES" dirty="0" err="1"/>
              <a:t>endocrinien</a:t>
            </a:r>
            <a:r>
              <a:rPr lang="es-ES" dirty="0"/>
              <a:t>, </a:t>
            </a:r>
            <a:r>
              <a:rPr lang="es-ES" dirty="0" err="1"/>
              <a:t>reproducteur</a:t>
            </a:r>
            <a:r>
              <a:rPr lang="es-ES" dirty="0"/>
              <a:t> (</a:t>
            </a:r>
            <a:r>
              <a:rPr lang="es-ES" dirty="0" err="1" smtClean="0"/>
              <a:t>aménorrhée</a:t>
            </a:r>
            <a:r>
              <a:rPr lang="es-ES" dirty="0" smtClean="0"/>
              <a:t>), </a:t>
            </a:r>
            <a:r>
              <a:rPr lang="es-ES" dirty="0" err="1"/>
              <a:t>cardio-vasculaire</a:t>
            </a:r>
            <a:r>
              <a:rPr lang="es-ES" dirty="0"/>
              <a:t> </a:t>
            </a:r>
            <a:r>
              <a:rPr lang="es-ES" dirty="0" smtClean="0"/>
              <a:t>et </a:t>
            </a:r>
            <a:r>
              <a:rPr lang="es-ES" dirty="0" err="1" smtClean="0"/>
              <a:t>thermorégulateur</a:t>
            </a:r>
            <a:r>
              <a:rPr lang="es-ES" dirty="0" smtClean="0"/>
              <a:t>, </a:t>
            </a:r>
            <a:r>
              <a:rPr lang="es-ES" dirty="0" err="1" smtClean="0"/>
              <a:t>métabolique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TROUBLES  POTENTIELLEMENT  MORTELS</a:t>
            </a:r>
            <a:r>
              <a:rPr lang="es-ES" sz="2400" b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 smtClean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43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68869" y="332656"/>
            <a:ext cx="7704856" cy="57246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CONSÉQUENCES DES TCA POUR </a:t>
            </a:r>
          </a:p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L'ATHLÈTE-DANSEUR</a:t>
            </a:r>
          </a:p>
          <a:p>
            <a:pPr algn="ctr"/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/>
          </a:p>
          <a:p>
            <a:pPr marL="2628900" lvl="5" indent="-342900">
              <a:buFont typeface="Arial" panose="020B0604020202020204" pitchFamily="34" charset="0"/>
              <a:buChar char="•"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0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u="sng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Baisse</a:t>
            </a:r>
            <a:r>
              <a:rPr lang="es-ES" sz="2000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la performance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dirty="0"/>
              <a:t>Non </a:t>
            </a:r>
            <a:r>
              <a:rPr lang="es-ES" dirty="0" err="1"/>
              <a:t>immédiatement</a:t>
            </a:r>
            <a:r>
              <a:rPr lang="es-ES" dirty="0"/>
              <a:t> perceptible par </a:t>
            </a:r>
            <a:r>
              <a:rPr lang="es-ES" dirty="0" err="1"/>
              <a:t>l'adaptation</a:t>
            </a:r>
            <a:r>
              <a:rPr lang="es-ES" dirty="0"/>
              <a:t> de </a:t>
            </a:r>
            <a:r>
              <a:rPr lang="es-ES" dirty="0" err="1"/>
              <a:t>l'organisme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endParaRPr lang="es-ES" sz="2000" dirty="0"/>
          </a:p>
          <a:p>
            <a:endParaRPr lang="es-ES" sz="1600" dirty="0"/>
          </a:p>
        </p:txBody>
      </p:sp>
      <p:sp>
        <p:nvSpPr>
          <p:cNvPr id="4" name="3 Rectángulo"/>
          <p:cNvSpPr/>
          <p:nvPr/>
        </p:nvSpPr>
        <p:spPr>
          <a:xfrm>
            <a:off x="722618" y="5445224"/>
            <a:ext cx="7942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Troubles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cliniques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et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conséquences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niveau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physique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/>
              <a:t>(</a:t>
            </a:r>
            <a:r>
              <a:rPr lang="es-ES" dirty="0" err="1"/>
              <a:t>système</a:t>
            </a:r>
            <a:r>
              <a:rPr lang="es-ES" dirty="0"/>
              <a:t> musculo-</a:t>
            </a:r>
            <a:r>
              <a:rPr lang="es-ES" dirty="0" err="1"/>
              <a:t>squelettique</a:t>
            </a:r>
            <a:r>
              <a:rPr lang="es-ES" dirty="0"/>
              <a:t>, en </a:t>
            </a:r>
            <a:r>
              <a:rPr lang="es-ES" dirty="0" err="1"/>
              <a:t>particulier</a:t>
            </a:r>
            <a:r>
              <a:rPr lang="es-ES" dirty="0"/>
              <a:t>)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entravent</a:t>
            </a:r>
            <a:r>
              <a:rPr lang="es-ES" dirty="0"/>
              <a:t> </a:t>
            </a:r>
            <a:r>
              <a:rPr lang="es-ES" dirty="0" err="1"/>
              <a:t>ou</a:t>
            </a:r>
            <a:r>
              <a:rPr lang="es-ES" dirty="0"/>
              <a:t> </a:t>
            </a:r>
            <a:r>
              <a:rPr lang="es-ES" dirty="0" err="1"/>
              <a:t>empêchent</a:t>
            </a:r>
            <a:r>
              <a:rPr lang="es-ES" dirty="0"/>
              <a:t> le </a:t>
            </a:r>
            <a:r>
              <a:rPr lang="es-ES" dirty="0" err="1"/>
              <a:t>développement</a:t>
            </a:r>
            <a:r>
              <a:rPr lang="es-ES" dirty="0"/>
              <a:t> normal, à </a:t>
            </a:r>
            <a:r>
              <a:rPr lang="es-ES" dirty="0" err="1"/>
              <a:t>moyen</a:t>
            </a:r>
            <a:r>
              <a:rPr lang="es-ES" dirty="0"/>
              <a:t> et </a:t>
            </a:r>
            <a:r>
              <a:rPr lang="es-ES" dirty="0" err="1"/>
              <a:t>long</a:t>
            </a:r>
            <a:r>
              <a:rPr lang="es-ES" dirty="0"/>
              <a:t> </a:t>
            </a:r>
            <a:r>
              <a:rPr lang="es-ES" dirty="0" err="1"/>
              <a:t>terme</a:t>
            </a:r>
            <a:r>
              <a:rPr lang="es-ES" dirty="0"/>
              <a:t>, </a:t>
            </a:r>
            <a:r>
              <a:rPr lang="es-ES" dirty="0" err="1"/>
              <a:t>d´une</a:t>
            </a:r>
            <a:r>
              <a:rPr lang="es-ES" dirty="0"/>
              <a:t> </a:t>
            </a:r>
            <a:r>
              <a:rPr lang="es-ES" dirty="0" err="1"/>
              <a:t>carrière</a:t>
            </a:r>
            <a:r>
              <a:rPr lang="es-ES" dirty="0"/>
              <a:t> </a:t>
            </a:r>
            <a:r>
              <a:rPr lang="es-ES" dirty="0" err="1"/>
              <a:t>dans</a:t>
            </a:r>
            <a:r>
              <a:rPr lang="es-ES" dirty="0"/>
              <a:t> la </a:t>
            </a:r>
            <a:r>
              <a:rPr lang="es-ES" dirty="0" err="1"/>
              <a:t>danse</a:t>
            </a:r>
            <a:r>
              <a:rPr lang="es-ES" dirty="0"/>
              <a:t> </a:t>
            </a:r>
            <a:r>
              <a:rPr lang="es-ES" dirty="0" err="1" smtClean="0"/>
              <a:t>professionnelle</a:t>
            </a:r>
            <a:endParaRPr lang="es-ES" dirty="0"/>
          </a:p>
        </p:txBody>
      </p:sp>
      <p:sp>
        <p:nvSpPr>
          <p:cNvPr id="5" name="4 Flecha abajo"/>
          <p:cNvSpPr/>
          <p:nvPr/>
        </p:nvSpPr>
        <p:spPr>
          <a:xfrm>
            <a:off x="4427984" y="4076564"/>
            <a:ext cx="266060" cy="4529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93793" y="1667201"/>
            <a:ext cx="8197926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DÉSHYDRATATION</a:t>
            </a:r>
            <a:r>
              <a:rPr lang="es-ES" dirty="0"/>
              <a:t> - </a:t>
            </a:r>
            <a:r>
              <a:rPr lang="es-ES" dirty="0" err="1"/>
              <a:t>Perte</a:t>
            </a:r>
            <a:r>
              <a:rPr lang="es-ES" dirty="0"/>
              <a:t> </a:t>
            </a:r>
            <a:r>
              <a:rPr lang="es-ES" dirty="0" smtClean="0"/>
              <a:t>de </a:t>
            </a:r>
            <a:r>
              <a:rPr lang="es-ES" dirty="0"/>
              <a:t>5% </a:t>
            </a:r>
            <a:r>
              <a:rPr lang="es-ES" dirty="0" smtClean="0"/>
              <a:t>de </a:t>
            </a:r>
            <a:r>
              <a:rPr lang="es-ES" dirty="0"/>
              <a:t>liquide </a:t>
            </a:r>
            <a:r>
              <a:rPr lang="es-ES" dirty="0" smtClean="0"/>
              <a:t>du </a:t>
            </a:r>
            <a:r>
              <a:rPr lang="es-ES" dirty="0" err="1"/>
              <a:t>poids</a:t>
            </a:r>
            <a:r>
              <a:rPr lang="es-ES" dirty="0"/>
              <a:t> </a:t>
            </a:r>
            <a:r>
              <a:rPr lang="es-ES" dirty="0" smtClean="0"/>
              <a:t>du </a:t>
            </a:r>
            <a:r>
              <a:rPr lang="es-ES" dirty="0" err="1"/>
              <a:t>danseur</a:t>
            </a:r>
            <a:r>
              <a:rPr lang="es-ES" dirty="0"/>
              <a:t> =</a:t>
            </a:r>
          </a:p>
          <a:p>
            <a:pPr algn="ctr"/>
            <a:r>
              <a:rPr lang="es-ES" dirty="0" err="1"/>
              <a:t>réduction</a:t>
            </a:r>
            <a:r>
              <a:rPr lang="es-ES" dirty="0"/>
              <a:t> de 20% - 30% de la capacité </a:t>
            </a:r>
            <a:r>
              <a:rPr lang="es-ES" dirty="0" err="1"/>
              <a:t>musculaire</a:t>
            </a:r>
            <a:r>
              <a:rPr lang="es-ES" dirty="0" smtClean="0"/>
              <a:t>.</a:t>
            </a:r>
          </a:p>
          <a:p>
            <a:pPr algn="ctr"/>
            <a:endParaRPr lang="es-ES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s-ES" dirty="0" err="1"/>
              <a:t>Diminution</a:t>
            </a:r>
            <a:r>
              <a:rPr lang="es-ES" dirty="0"/>
              <a:t> de la </a:t>
            </a:r>
            <a:r>
              <a:rPr lang="es-ES" dirty="0" err="1"/>
              <a:t>force</a:t>
            </a:r>
            <a:endParaRPr lang="es-ES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s-ES" dirty="0" err="1"/>
              <a:t>Résistance</a:t>
            </a:r>
            <a:endParaRPr lang="es-ES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s-ES" dirty="0" err="1"/>
              <a:t>Coordination</a:t>
            </a:r>
            <a:endParaRPr lang="es-ES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s-ES" dirty="0" err="1"/>
              <a:t>Vitesse</a:t>
            </a:r>
            <a:r>
              <a:rPr lang="es-ES" dirty="0"/>
              <a:t> </a:t>
            </a:r>
            <a:r>
              <a:rPr lang="es-ES" dirty="0" err="1" smtClean="0"/>
              <a:t>d´exécution</a:t>
            </a:r>
            <a:endParaRPr lang="es-ES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s-ES" dirty="0" err="1"/>
              <a:t>Vitesse</a:t>
            </a:r>
            <a:r>
              <a:rPr lang="es-ES" dirty="0"/>
              <a:t> de </a:t>
            </a:r>
            <a:r>
              <a:rPr lang="es-ES" dirty="0" err="1"/>
              <a:t>réaction</a:t>
            </a:r>
            <a:endParaRPr lang="es-ES" dirty="0"/>
          </a:p>
          <a:p>
            <a:pPr marL="3028950" lvl="6" indent="-285750">
              <a:buFont typeface="Arial" panose="020B0604020202020204" pitchFamily="34" charset="0"/>
              <a:buChar char="•"/>
            </a:pPr>
            <a:r>
              <a:rPr lang="es-ES" dirty="0" err="1"/>
              <a:t>Niveau</a:t>
            </a:r>
            <a:r>
              <a:rPr lang="es-ES" dirty="0"/>
              <a:t> de </a:t>
            </a:r>
            <a:r>
              <a:rPr lang="es-ES" dirty="0" err="1" smtClean="0"/>
              <a:t>concentration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83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2018" y="404664"/>
            <a:ext cx="7817362" cy="37856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DIFERENCIATION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2800" dirty="0" smtClean="0"/>
              <a:t>DANSE </a:t>
            </a:r>
            <a:r>
              <a:rPr lang="es-ES" sz="2800" dirty="0"/>
              <a:t>PROFESSIONNELLE - DANSE </a:t>
            </a:r>
            <a:r>
              <a:rPr lang="es-ES" sz="2800" dirty="0" smtClean="0"/>
              <a:t>PRE-PROFESSIONNELLE</a:t>
            </a:r>
            <a:endParaRPr lang="es-ES" sz="2800" dirty="0"/>
          </a:p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000" dirty="0"/>
          </a:p>
        </p:txBody>
      </p:sp>
      <p:sp>
        <p:nvSpPr>
          <p:cNvPr id="6" name="5 Rectángulo"/>
          <p:cNvSpPr/>
          <p:nvPr/>
        </p:nvSpPr>
        <p:spPr>
          <a:xfrm>
            <a:off x="612018" y="1875825"/>
            <a:ext cx="7875539" cy="47215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R="0" lvl="1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es-ES" sz="24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  <a:defRPr/>
            </a:pPr>
            <a:r>
              <a:rPr lang="es-ES" sz="2400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Tranche</a:t>
            </a:r>
            <a:r>
              <a:rPr lang="es-ES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sz="2400" i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d´âge</a:t>
            </a:r>
            <a:endParaRPr lang="es-ES" sz="2400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  <a:defRPr/>
            </a:pPr>
            <a:endParaRPr lang="es-ES" sz="2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  <a:defRPr/>
            </a:pPr>
            <a:r>
              <a:rPr lang="fr-FR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Volume d'heures de formation</a:t>
            </a:r>
          </a:p>
          <a:p>
            <a:pPr lvl="2" indent="-457200">
              <a:buFont typeface="Wingdings" panose="05000000000000000000" pitchFamily="2" charset="2"/>
              <a:buChar char="ü"/>
              <a:defRPr/>
            </a:pPr>
            <a:endParaRPr lang="es-ES" sz="2400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  <a:defRPr/>
            </a:pPr>
            <a:r>
              <a:rPr lang="fr-FR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But (loisir, professionnalisation)</a:t>
            </a:r>
          </a:p>
          <a:p>
            <a:pPr lvl="2" indent="-457200">
              <a:buFont typeface="Wingdings" panose="05000000000000000000" pitchFamily="2" charset="2"/>
              <a:buChar char="ü"/>
              <a:defRPr/>
            </a:pPr>
            <a:endParaRPr lang="es-ES" sz="2400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  <a:defRPr/>
            </a:pPr>
            <a:r>
              <a:rPr lang="fr-FR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Niveau demande physique et psychologique </a:t>
            </a:r>
            <a:r>
              <a:rPr lang="fr-FR" sz="2400" i="1" dirty="0" smtClean="0">
                <a:solidFill>
                  <a:srgbClr val="00206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fr-FR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pression performance technique et artistique</a:t>
            </a:r>
          </a:p>
          <a:p>
            <a:pPr lvl="2" indent="-457200">
              <a:buFont typeface="Wingdings" panose="05000000000000000000" pitchFamily="2" charset="2"/>
              <a:buChar char="ü"/>
              <a:defRPr/>
            </a:pPr>
            <a:endParaRPr lang="es-ES" sz="2400" i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  <a:defRPr/>
            </a:pPr>
            <a:r>
              <a:rPr lang="fr-FR" sz="2400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Risque des taux plus élevés de troubles de l'alimentation chez les jeunes étudiants</a:t>
            </a:r>
            <a:endParaRPr lang="es-ES" sz="2400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5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2018" y="404664"/>
            <a:ext cx="7817362" cy="37856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DIFERENCIATION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2800" dirty="0" smtClean="0"/>
              <a:t>DANSE </a:t>
            </a:r>
            <a:r>
              <a:rPr lang="es-ES" sz="2800" dirty="0"/>
              <a:t>PROFESSIONNELLE - DANSE </a:t>
            </a:r>
            <a:r>
              <a:rPr lang="es-ES" sz="2800" dirty="0" smtClean="0"/>
              <a:t>PRE-PROFESSIONNELLE</a:t>
            </a:r>
            <a:endParaRPr lang="es-ES" sz="2800" dirty="0"/>
          </a:p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s-ES" sz="2000" dirty="0" smtClean="0"/>
          </a:p>
          <a:p>
            <a:endParaRPr lang="es-ES" sz="2000" dirty="0" smtClean="0"/>
          </a:p>
          <a:p>
            <a:endParaRPr lang="es-ES" sz="2000" dirty="0"/>
          </a:p>
          <a:p>
            <a:endParaRPr lang="es-E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000" dirty="0"/>
          </a:p>
        </p:txBody>
      </p:sp>
      <p:sp>
        <p:nvSpPr>
          <p:cNvPr id="6" name="5 Rectángulo"/>
          <p:cNvSpPr/>
          <p:nvPr/>
        </p:nvSpPr>
        <p:spPr>
          <a:xfrm>
            <a:off x="612018" y="1875825"/>
            <a:ext cx="7875539" cy="47215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RECHERCHE    </a:t>
            </a:r>
            <a:r>
              <a:rPr lang="es-E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TCA – DANSE</a:t>
            </a:r>
          </a:p>
          <a:p>
            <a:pPr algn="ctr">
              <a:spcBef>
                <a:spcPct val="0"/>
              </a:spcBef>
              <a:defRPr/>
            </a:pPr>
            <a:endParaRPr lang="es-ES" sz="2800" b="1" u="sng" dirty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r>
              <a:rPr lang="es-ES" sz="2400" dirty="0">
                <a:latin typeface="Arial Narrow" panose="020B0606020202030204" pitchFamily="34" charset="0"/>
              </a:rPr>
              <a:t>Entre 1966 et 2013, </a:t>
            </a:r>
            <a:r>
              <a:rPr lang="es-ES" sz="2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33 </a:t>
            </a:r>
            <a:r>
              <a:rPr lang="es-ES" sz="2400" b="1" u="sng" dirty="0" err="1">
                <a:solidFill>
                  <a:srgbClr val="002060"/>
                </a:solidFill>
                <a:latin typeface="Arial Narrow" panose="020B0606020202030204" pitchFamily="34" charset="0"/>
              </a:rPr>
              <a:t>études</a:t>
            </a:r>
            <a:r>
              <a:rPr lang="es-ES" sz="24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s-ES" sz="2400" dirty="0">
                <a:latin typeface="Arial Narrow" panose="020B0606020202030204" pitchFamily="34" charset="0"/>
              </a:rPr>
              <a:t>sur le </a:t>
            </a:r>
            <a:r>
              <a:rPr lang="es-ES" sz="2400" dirty="0" err="1">
                <a:latin typeface="Arial Narrow" panose="020B0606020202030204" pitchFamily="34" charset="0"/>
              </a:rPr>
              <a:t>sujet</a:t>
            </a:r>
            <a:r>
              <a:rPr lang="es-ES" sz="2400" dirty="0">
                <a:latin typeface="Arial Narrow" panose="020B0606020202030204" pitchFamily="34" charset="0"/>
              </a:rPr>
              <a:t> des  TCA </a:t>
            </a:r>
            <a:r>
              <a:rPr lang="es-ES" sz="2400" dirty="0" err="1">
                <a:latin typeface="Arial Narrow" panose="020B0606020202030204" pitchFamily="34" charset="0"/>
              </a:rPr>
              <a:t>ont</a:t>
            </a:r>
            <a:r>
              <a:rPr lang="es-ES" sz="2400" dirty="0">
                <a:latin typeface="Arial Narrow" panose="020B0606020202030204" pitchFamily="34" charset="0"/>
              </a:rPr>
              <a:t> </a:t>
            </a:r>
            <a:r>
              <a:rPr lang="es-ES" sz="2400" dirty="0" err="1">
                <a:latin typeface="Arial Narrow" panose="020B0606020202030204" pitchFamily="34" charset="0"/>
              </a:rPr>
              <a:t>été</a:t>
            </a:r>
            <a:r>
              <a:rPr lang="es-ES" sz="2400" dirty="0">
                <a:latin typeface="Arial Narrow" panose="020B0606020202030204" pitchFamily="34" charset="0"/>
              </a:rPr>
              <a:t> </a:t>
            </a:r>
            <a:r>
              <a:rPr lang="es-ES" sz="2400" dirty="0" err="1">
                <a:latin typeface="Arial Narrow" panose="020B0606020202030204" pitchFamily="34" charset="0"/>
              </a:rPr>
              <a:t>publiés</a:t>
            </a:r>
            <a:r>
              <a:rPr lang="es-ES" sz="2400" dirty="0">
                <a:latin typeface="Arial Narrow" panose="020B0606020202030204" pitchFamily="34" charset="0"/>
              </a:rPr>
              <a:t>. </a:t>
            </a:r>
            <a:r>
              <a:rPr lang="es-ES" sz="2400" dirty="0" err="1">
                <a:latin typeface="Arial Narrow" panose="020B0606020202030204" pitchFamily="34" charset="0"/>
              </a:rPr>
              <a:t>Selon</a:t>
            </a:r>
            <a:r>
              <a:rPr lang="es-ES" sz="2400" dirty="0">
                <a:latin typeface="Arial Narrow" panose="020B0606020202030204" pitchFamily="34" charset="0"/>
              </a:rPr>
              <a:t> ces </a:t>
            </a:r>
            <a:r>
              <a:rPr lang="es-ES" sz="2400" dirty="0" err="1">
                <a:latin typeface="Arial Narrow" panose="020B0606020202030204" pitchFamily="34" charset="0"/>
              </a:rPr>
              <a:t>enquêtes</a:t>
            </a:r>
            <a:r>
              <a:rPr lang="es-ES" sz="2400" dirty="0">
                <a:latin typeface="Arial Narrow" panose="020B0606020202030204" pitchFamily="34" charset="0"/>
              </a:rPr>
              <a:t>, les </a:t>
            </a:r>
            <a:r>
              <a:rPr lang="es-ES" sz="2400" dirty="0" err="1">
                <a:latin typeface="Arial Narrow" panose="020B0606020202030204" pitchFamily="34" charset="0"/>
              </a:rPr>
              <a:t>danseurs</a:t>
            </a:r>
            <a:r>
              <a:rPr lang="es-ES" sz="2400" dirty="0">
                <a:latin typeface="Arial Narrow" panose="020B0606020202030204" pitchFamily="34" charset="0"/>
              </a:rPr>
              <a:t> </a:t>
            </a:r>
            <a:r>
              <a:rPr lang="es-ES" sz="2400" dirty="0" err="1">
                <a:latin typeface="Arial Narrow" panose="020B0606020202030204" pitchFamily="34" charset="0"/>
              </a:rPr>
              <a:t>ont</a:t>
            </a:r>
            <a:r>
              <a:rPr lang="es-ES" sz="2400" dirty="0">
                <a:latin typeface="Arial Narrow" panose="020B0606020202030204" pitchFamily="34" charset="0"/>
              </a:rPr>
              <a:t> un risque </a:t>
            </a:r>
            <a:r>
              <a:rPr lang="es-ES" sz="2400" dirty="0" err="1">
                <a:latin typeface="Arial Narrow" panose="020B0606020202030204" pitchFamily="34" charset="0"/>
              </a:rPr>
              <a:t>trois</a:t>
            </a:r>
            <a:r>
              <a:rPr lang="es-ES" sz="2400" dirty="0">
                <a:latin typeface="Arial Narrow" panose="020B0606020202030204" pitchFamily="34" charset="0"/>
              </a:rPr>
              <a:t> </a:t>
            </a:r>
            <a:r>
              <a:rPr lang="es-ES" sz="2400" dirty="0" err="1">
                <a:latin typeface="Arial Narrow" panose="020B0606020202030204" pitchFamily="34" charset="0"/>
              </a:rPr>
              <a:t>fois</a:t>
            </a:r>
            <a:r>
              <a:rPr lang="es-ES" sz="2400" dirty="0">
                <a:latin typeface="Arial Narrow" panose="020B0606020202030204" pitchFamily="34" charset="0"/>
              </a:rPr>
              <a:t> plus </a:t>
            </a:r>
            <a:r>
              <a:rPr lang="es-ES" sz="2400" dirty="0" err="1">
                <a:latin typeface="Arial Narrow" panose="020B0606020202030204" pitchFamily="34" charset="0"/>
              </a:rPr>
              <a:t>élevé</a:t>
            </a:r>
            <a:r>
              <a:rPr lang="es-ES" sz="2400" dirty="0">
                <a:latin typeface="Arial Narrow" panose="020B0606020202030204" pitchFamily="34" charset="0"/>
              </a:rPr>
              <a:t> de </a:t>
            </a:r>
            <a:r>
              <a:rPr lang="es-ES" sz="2400" dirty="0" err="1">
                <a:latin typeface="Arial Narrow" panose="020B0606020202030204" pitchFamily="34" charset="0"/>
              </a:rPr>
              <a:t>développer</a:t>
            </a:r>
            <a:r>
              <a:rPr lang="es-ES" sz="2400" dirty="0">
                <a:latin typeface="Arial Narrow" panose="020B0606020202030204" pitchFamily="34" charset="0"/>
              </a:rPr>
              <a:t> un </a:t>
            </a:r>
            <a:r>
              <a:rPr lang="es-ES" sz="2400" dirty="0" err="1">
                <a:latin typeface="Arial Narrow" panose="020B0606020202030204" pitchFamily="34" charset="0"/>
              </a:rPr>
              <a:t>trouble</a:t>
            </a:r>
            <a:r>
              <a:rPr lang="es-ES" sz="2400" dirty="0">
                <a:latin typeface="Arial Narrow" panose="020B0606020202030204" pitchFamily="34" charset="0"/>
              </a:rPr>
              <a:t> </a:t>
            </a:r>
            <a:r>
              <a:rPr lang="es-ES" sz="2400" dirty="0" err="1">
                <a:latin typeface="Arial Narrow" panose="020B0606020202030204" pitchFamily="34" charset="0"/>
              </a:rPr>
              <a:t>alimentaire</a:t>
            </a:r>
            <a:r>
              <a:rPr lang="es-ES" sz="2400" dirty="0">
                <a:latin typeface="Arial Narrow" panose="020B0606020202030204" pitchFamily="34" charset="0"/>
              </a:rPr>
              <a:t>, et </a:t>
            </a:r>
            <a:r>
              <a:rPr lang="es-ES" sz="2400" dirty="0" err="1">
                <a:latin typeface="Arial Narrow" panose="020B0606020202030204" pitchFamily="34" charset="0"/>
              </a:rPr>
              <a:t>surtout</a:t>
            </a:r>
            <a:r>
              <a:rPr lang="es-ES" sz="2400" dirty="0">
                <a:latin typeface="Arial Narrow" panose="020B0606020202030204" pitchFamily="34" charset="0"/>
              </a:rPr>
              <a:t> AN </a:t>
            </a:r>
            <a:endParaRPr lang="es-ES" sz="2400" dirty="0" smtClean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s-ES" sz="2400" dirty="0" smtClean="0">
                <a:latin typeface="Arial Narrow" panose="020B0606020202030204" pitchFamily="34" charset="0"/>
              </a:rPr>
              <a:t>(</a:t>
            </a:r>
            <a:r>
              <a:rPr lang="es-ES" sz="2400" i="1" dirty="0" err="1">
                <a:latin typeface="Arial Narrow" panose="020B0606020202030204" pitchFamily="34" charset="0"/>
              </a:rPr>
              <a:t>Arcelus</a:t>
            </a:r>
            <a:r>
              <a:rPr lang="es-ES" sz="2400" i="1" dirty="0">
                <a:latin typeface="Arial Narrow" panose="020B0606020202030204" pitchFamily="34" charset="0"/>
              </a:rPr>
              <a:t> et al., 2014</a:t>
            </a:r>
            <a:r>
              <a:rPr lang="es-ES" sz="2400" dirty="0">
                <a:latin typeface="Arial Narrow" panose="020B0606020202030204" pitchFamily="34" charset="0"/>
              </a:rPr>
              <a:t>).</a:t>
            </a:r>
          </a:p>
          <a:p>
            <a:pPr lvl="0" algn="ctr">
              <a:spcBef>
                <a:spcPct val="0"/>
              </a:spcBef>
            </a:pPr>
            <a:endParaRPr lang="es-ES" sz="2000" b="1" i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>
              <a:spcBef>
                <a:spcPct val="0"/>
              </a:spcBef>
            </a:pPr>
            <a:endParaRPr lang="es-ES" sz="2000" b="1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es-ES" sz="3200" b="1" i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Problème</a:t>
            </a:r>
            <a:r>
              <a:rPr lang="es-ES" sz="32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:  </a:t>
            </a:r>
            <a:r>
              <a:rPr lang="es-ES" sz="3200" b="1" i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Echantillons</a:t>
            </a:r>
            <a:r>
              <a:rPr lang="es-ES" sz="3200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3200" b="1" i="1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Hétérogènes</a:t>
            </a:r>
            <a:endParaRPr lang="es-ES" sz="32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3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406520"/>
            <a:ext cx="7488832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3600" b="1" u="sng" dirty="0">
                <a:latin typeface="Arial Narrow" panose="020B0606020202030204" pitchFamily="34" charset="0"/>
                <a:cs typeface="Arial" panose="020B0604020202020204" pitchFamily="34" charset="0"/>
              </a:rPr>
              <a:t>ÉTUDE EMPIRIQUE (2015)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E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MÉTHODE</a:t>
            </a:r>
          </a:p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412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sujets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danseurs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professionnels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actifs</a:t>
            </a:r>
            <a:r>
              <a:rPr lang="es-E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technique</a:t>
            </a:r>
            <a:r>
              <a:rPr lang="es-E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de </a:t>
            </a:r>
            <a:r>
              <a:rPr lang="es-E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danse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classique</a:t>
            </a:r>
            <a:endParaRPr lang="es-E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27 </a:t>
            </a:r>
            <a:r>
              <a:rPr lang="es-ES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nationalités</a:t>
            </a:r>
            <a:endParaRPr lang="es-E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54 </a:t>
            </a:r>
            <a:r>
              <a:rPr lang="es-ES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compagnies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danse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internationales</a:t>
            </a:r>
            <a:endParaRPr lang="es-ES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EDI-3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Garner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(91 </a:t>
            </a:r>
            <a:r>
              <a:rPr lang="es-ES" sz="2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items</a:t>
            </a:r>
            <a:r>
              <a:rPr lang="es-E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6 </a:t>
            </a:r>
            <a:r>
              <a:rPr lang="es-ES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points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échelle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 Likert)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3 </a:t>
            </a:r>
            <a:r>
              <a:rPr lang="es-E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échelles</a:t>
            </a:r>
            <a:r>
              <a:rPr lang="es-E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TCA 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(DT, B, BD et EDRC) + 9 </a:t>
            </a:r>
            <a:r>
              <a:rPr lang="es-ES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échelles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générales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s-ES" sz="2400" dirty="0" err="1">
                <a:latin typeface="Arial Narrow" panose="020B0606020202030204" pitchFamily="34" charset="0"/>
                <a:cs typeface="Arial" panose="020B0604020202020204" pitchFamily="34" charset="0"/>
              </a:rPr>
              <a:t>traits</a:t>
            </a:r>
            <a:r>
              <a:rPr lang="es-ES" sz="24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psychologiques</a:t>
            </a:r>
            <a:endParaRPr lang="es-ES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endParaRPr lang="es-E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47664" y="6381328"/>
            <a:ext cx="5562600" cy="365125"/>
          </a:xfrm>
        </p:spPr>
        <p:txBody>
          <a:bodyPr/>
          <a:lstStyle/>
          <a:p>
            <a:pPr algn="ctr">
              <a:defRPr/>
            </a:pPr>
            <a:r>
              <a:rPr lang="pt-BR" dirty="0" smtClean="0">
                <a:solidFill>
                  <a:srgbClr val="EEECE1"/>
                </a:solidFill>
              </a:rPr>
              <a:t>Dra. Paula De Castro Fernández </a:t>
            </a:r>
            <a:endParaRPr lang="fr-F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476672"/>
            <a:ext cx="81369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b="1" dirty="0" smtClean="0"/>
          </a:p>
          <a:p>
            <a:pPr algn="ct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0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A</a:t>
            </a:r>
            <a:r>
              <a:rPr lang="es-ES" sz="2000" dirty="0" err="1">
                <a:latin typeface="Arial Narrow" panose="020B0606020202030204" pitchFamily="34" charset="0"/>
              </a:rPr>
              <a:t>nalyse</a:t>
            </a:r>
            <a:r>
              <a:rPr lang="es-ES" sz="2000" dirty="0">
                <a:latin typeface="Arial Narrow" panose="020B0606020202030204" pitchFamily="34" charset="0"/>
              </a:rPr>
              <a:t> </a:t>
            </a:r>
            <a:r>
              <a:rPr lang="es-ES" sz="2000" dirty="0" err="1">
                <a:latin typeface="Arial Narrow" panose="020B0606020202030204" pitchFamily="34" charset="0"/>
              </a:rPr>
              <a:t>statistique</a:t>
            </a:r>
            <a:r>
              <a:rPr lang="es-ES" sz="2000" dirty="0">
                <a:latin typeface="Arial Narrow" panose="020B0606020202030204" pitchFamily="34" charset="0"/>
              </a:rPr>
              <a:t> (SPSS 19.0 </a:t>
            </a:r>
            <a:r>
              <a:rPr lang="es-ES" sz="2000" dirty="0" err="1">
                <a:latin typeface="Arial Narrow" panose="020B0606020202030204" pitchFamily="34" charset="0"/>
              </a:rPr>
              <a:t>pour</a:t>
            </a:r>
            <a:r>
              <a:rPr lang="es-ES" sz="2000" dirty="0">
                <a:latin typeface="Arial Narrow" panose="020B0606020202030204" pitchFamily="34" charset="0"/>
              </a:rPr>
              <a:t> Windows)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u="sng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Description</a:t>
            </a:r>
            <a:r>
              <a:rPr lang="es-ES" sz="20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de </a:t>
            </a:r>
            <a:r>
              <a:rPr lang="es-ES" sz="2000" b="1" u="sng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l´échantillon</a:t>
            </a:r>
            <a:endParaRPr lang="es-ES" sz="2000" b="1" u="sng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ES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u="sng" dirty="0" err="1">
                <a:latin typeface="Arial Narrow" panose="020B0606020202030204" pitchFamily="34" charset="0"/>
              </a:rPr>
              <a:t>Analyse</a:t>
            </a:r>
            <a:r>
              <a:rPr lang="es-ES" sz="2000" u="sng" dirty="0">
                <a:latin typeface="Arial Narrow" panose="020B0606020202030204" pitchFamily="34" charset="0"/>
              </a:rPr>
              <a:t> des </a:t>
            </a:r>
            <a:r>
              <a:rPr lang="es-ES" sz="2000" u="sng" dirty="0" err="1" smtClean="0">
                <a:latin typeface="Arial Narrow" panose="020B0606020202030204" pitchFamily="34" charset="0"/>
              </a:rPr>
              <a:t>fréquences</a:t>
            </a:r>
            <a:endParaRPr lang="es-ES" sz="20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u="sng" dirty="0" err="1">
                <a:latin typeface="Arial Narrow" panose="020B0606020202030204" pitchFamily="34" charset="0"/>
              </a:rPr>
              <a:t>Analyse</a:t>
            </a:r>
            <a:r>
              <a:rPr lang="es-ES" sz="2000" u="sng" dirty="0">
                <a:latin typeface="Arial Narrow" panose="020B0606020202030204" pitchFamily="34" charset="0"/>
              </a:rPr>
              <a:t> </a:t>
            </a:r>
            <a:r>
              <a:rPr lang="es-ES" sz="2000" u="sng" dirty="0" err="1" smtClean="0">
                <a:latin typeface="Arial Narrow" panose="020B0606020202030204" pitchFamily="34" charset="0"/>
              </a:rPr>
              <a:t>descriptive</a:t>
            </a:r>
            <a:endParaRPr lang="es-E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ES" sz="2000" b="1" u="sng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b="1" u="sng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Autres</a:t>
            </a:r>
            <a:r>
              <a:rPr lang="es-ES" sz="2000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s-ES" sz="2000" b="1" u="sng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statistiques</a:t>
            </a:r>
            <a:endParaRPr lang="es-ES" sz="2000" b="1" u="sng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E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u="sng" dirty="0" err="1">
                <a:latin typeface="Arial Narrow" panose="020B0606020202030204" pitchFamily="34" charset="0"/>
              </a:rPr>
              <a:t>D</a:t>
            </a:r>
            <a:r>
              <a:rPr lang="es-ES" sz="2000" u="sng" dirty="0" err="1" smtClean="0">
                <a:latin typeface="Arial Narrow" panose="020B0606020202030204" pitchFamily="34" charset="0"/>
              </a:rPr>
              <a:t>ifférence</a:t>
            </a:r>
            <a:r>
              <a:rPr lang="es-ES" sz="2000" u="sng" dirty="0" smtClean="0">
                <a:latin typeface="Arial Narrow" panose="020B0606020202030204" pitchFamily="34" charset="0"/>
              </a:rPr>
              <a:t> de </a:t>
            </a:r>
            <a:r>
              <a:rPr lang="es-ES" sz="2000" u="sng" dirty="0" err="1" smtClean="0">
                <a:latin typeface="Arial Narrow" panose="020B0606020202030204" pitchFamily="34" charset="0"/>
              </a:rPr>
              <a:t>moyenne</a:t>
            </a:r>
            <a:r>
              <a:rPr lang="es-ES" sz="2000" u="sng" dirty="0" smtClean="0">
                <a:latin typeface="Arial Narrow" panose="020B0606020202030204" pitchFamily="34" charset="0"/>
              </a:rPr>
              <a:t> </a:t>
            </a:r>
            <a:r>
              <a:rPr lang="es-ES" sz="2000" dirty="0" smtClean="0">
                <a:latin typeface="Arial Narrow" panose="020B0606020202030204" pitchFamily="34" charset="0"/>
              </a:rPr>
              <a:t>: </a:t>
            </a:r>
            <a:r>
              <a:rPr lang="es-ES" sz="2000" dirty="0" err="1" smtClean="0">
                <a:latin typeface="Arial Narrow" panose="020B0606020202030204" pitchFamily="34" charset="0"/>
              </a:rPr>
              <a:t>différences</a:t>
            </a:r>
            <a:r>
              <a:rPr lang="es-ES" sz="2000" dirty="0" smtClean="0">
                <a:latin typeface="Arial Narrow" panose="020B0606020202030204" pitchFamily="34" charset="0"/>
              </a:rPr>
              <a:t>  </a:t>
            </a:r>
            <a:r>
              <a:rPr lang="es-ES" sz="2000" dirty="0" err="1" smtClean="0">
                <a:latin typeface="Arial Narrow" panose="020B0606020202030204" pitchFamily="34" charset="0"/>
              </a:rPr>
              <a:t>significatives</a:t>
            </a:r>
            <a:r>
              <a:rPr lang="es-ES" sz="2000" dirty="0" smtClean="0">
                <a:latin typeface="Arial Narrow" panose="020B0606020202030204" pitchFamily="34" charset="0"/>
              </a:rPr>
              <a:t> </a:t>
            </a:r>
            <a:r>
              <a:rPr lang="es-ES" sz="2000" dirty="0" err="1">
                <a:latin typeface="Arial Narrow" panose="020B0606020202030204" pitchFamily="34" charset="0"/>
              </a:rPr>
              <a:t>dans</a:t>
            </a:r>
            <a:r>
              <a:rPr lang="es-ES" sz="2000" dirty="0">
                <a:latin typeface="Arial Narrow" panose="020B0606020202030204" pitchFamily="34" charset="0"/>
              </a:rPr>
              <a:t> les variables </a:t>
            </a:r>
            <a:r>
              <a:rPr lang="es-ES" sz="2000" dirty="0" err="1">
                <a:latin typeface="Arial Narrow" panose="020B0606020202030204" pitchFamily="34" charset="0"/>
              </a:rPr>
              <a:t>mesurées</a:t>
            </a:r>
            <a:r>
              <a:rPr lang="es-ES" sz="2000" dirty="0">
                <a:latin typeface="Arial Narrow" panose="020B0606020202030204" pitchFamily="34" charset="0"/>
              </a:rPr>
              <a:t> entre les </a:t>
            </a:r>
            <a:r>
              <a:rPr lang="es-ES" sz="2000" dirty="0" err="1">
                <a:latin typeface="Arial Narrow" panose="020B0606020202030204" pitchFamily="34" charset="0"/>
              </a:rPr>
              <a:t>hommes</a:t>
            </a:r>
            <a:r>
              <a:rPr lang="es-ES" sz="2000" dirty="0">
                <a:latin typeface="Arial Narrow" panose="020B0606020202030204" pitchFamily="34" charset="0"/>
              </a:rPr>
              <a:t> et les </a:t>
            </a:r>
            <a:r>
              <a:rPr lang="es-ES" sz="2000" dirty="0" err="1">
                <a:latin typeface="Arial Narrow" panose="020B0606020202030204" pitchFamily="34" charset="0"/>
              </a:rPr>
              <a:t>femmes</a:t>
            </a:r>
            <a:r>
              <a:rPr lang="es-ES" sz="2000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2000" dirty="0">
              <a:latin typeface="Arial Narrow" panose="020B0606020202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2000" u="sng" dirty="0" err="1">
                <a:latin typeface="Arial Narrow" panose="020B0606020202030204" pitchFamily="34" charset="0"/>
              </a:rPr>
              <a:t>Corrélation</a:t>
            </a:r>
            <a:r>
              <a:rPr lang="es-ES" sz="2000" dirty="0">
                <a:latin typeface="Arial Narrow" panose="020B0606020202030204" pitchFamily="34" charset="0"/>
              </a:rPr>
              <a:t> (</a:t>
            </a:r>
            <a:r>
              <a:rPr lang="es-ES" sz="2000" dirty="0" err="1">
                <a:latin typeface="Arial Narrow" panose="020B0606020202030204" pitchFamily="34" charset="0"/>
              </a:rPr>
              <a:t>corrélation</a:t>
            </a:r>
            <a:r>
              <a:rPr lang="es-ES" sz="2000" dirty="0">
                <a:latin typeface="Arial Narrow" panose="020B0606020202030204" pitchFamily="34" charset="0"/>
              </a:rPr>
              <a:t> de Pearson)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EEECE1"/>
                </a:solidFill>
              </a:rPr>
              <a:t>Dra. Paula De Castro Fernández </a:t>
            </a:r>
            <a:endParaRPr lang="fr-FR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1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45454387"/>
              </p:ext>
            </p:extLst>
          </p:nvPr>
        </p:nvGraphicFramePr>
        <p:xfrm>
          <a:off x="179512" y="897470"/>
          <a:ext cx="8716380" cy="589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691680" y="260648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6"/>
                </a:solidFill>
                <a:latin typeface="Arial Narrow" panose="020B0606020202030204" pitchFamily="34" charset="0"/>
              </a:rPr>
              <a:t>ETAT DE LA QUESTION</a:t>
            </a:r>
            <a:endParaRPr lang="es-ES" sz="36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EEECE1"/>
                </a:solidFill>
              </a:rPr>
              <a:t>Dra. Paula De Castro Fernández </a:t>
            </a:r>
            <a:endParaRPr lang="fr-FR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77875290"/>
              </p:ext>
            </p:extLst>
          </p:nvPr>
        </p:nvGraphicFramePr>
        <p:xfrm>
          <a:off x="467544" y="404664"/>
          <a:ext cx="8280920" cy="617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EEECE1"/>
                </a:solidFill>
              </a:rPr>
              <a:t>Dra. Paula De Castro Fernández </a:t>
            </a:r>
            <a:endParaRPr lang="fr-FR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0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795737272"/>
              </p:ext>
            </p:extLst>
          </p:nvPr>
        </p:nvGraphicFramePr>
        <p:xfrm>
          <a:off x="251520" y="120622"/>
          <a:ext cx="8568952" cy="6494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91680" y="6381328"/>
            <a:ext cx="5562600" cy="365125"/>
          </a:xfrm>
        </p:spPr>
        <p:txBody>
          <a:bodyPr/>
          <a:lstStyle/>
          <a:p>
            <a:pPr algn="ctr">
              <a:defRPr/>
            </a:pPr>
            <a:r>
              <a:rPr lang="pt-BR" dirty="0" smtClean="0">
                <a:solidFill>
                  <a:srgbClr val="EEECE1"/>
                </a:solidFill>
              </a:rPr>
              <a:t>Dra. Paula De Castro Fernández </a:t>
            </a:r>
            <a:endParaRPr lang="fr-F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27584" y="404664"/>
            <a:ext cx="7704856" cy="6217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</a:rPr>
              <a:t>A</a:t>
            </a:r>
            <a:r>
              <a:rPr lang="es-E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NALYSE </a:t>
            </a:r>
            <a:r>
              <a:rPr lang="es-E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FREQUENCE MOYENNE </a:t>
            </a:r>
            <a:r>
              <a:rPr lang="es-E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</a:t>
            </a:r>
            <a:r>
              <a:rPr lang="es-E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GENRE</a:t>
            </a:r>
            <a:endParaRPr lang="es-E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32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28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Différences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significatives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_tradnl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entre </a:t>
            </a:r>
            <a:endParaRPr lang="es-ES_tradnl" sz="2800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28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hommes</a:t>
            </a:r>
            <a:r>
              <a:rPr lang="es-ES_tradnl" sz="2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(n=127) et  </a:t>
            </a:r>
            <a:r>
              <a:rPr lang="es-ES_tradnl" sz="2800" dirty="0" err="1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femmes</a:t>
            </a:r>
            <a:r>
              <a:rPr lang="es-ES_tradnl" sz="28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(n=285)</a:t>
            </a:r>
            <a:r>
              <a:rPr lang="es-ES_tradnl" sz="2800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</a:p>
          <a:p>
            <a:endParaRPr lang="es-ES_tradnl" sz="28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DT</a:t>
            </a:r>
            <a:r>
              <a:rPr lang="es-ES_tradnl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_tradnl" sz="2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_tradnl" sz="28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Obsession</a:t>
            </a:r>
            <a:r>
              <a:rPr lang="es-ES_tradnl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</a:t>
            </a:r>
            <a:r>
              <a:rPr lang="es-ES_tradnl" sz="2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 </a:t>
            </a:r>
            <a:r>
              <a:rPr lang="es-ES_tradnl" sz="28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minceur</a:t>
            </a:r>
            <a:r>
              <a:rPr lang="es-ES_tradnl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),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BD</a:t>
            </a:r>
            <a:r>
              <a:rPr lang="es-ES_tradnl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_tradnl" sz="2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_tradnl" sz="28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Insatisfaction</a:t>
            </a:r>
            <a:r>
              <a:rPr lang="es-ES_tradnl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corporelle</a:t>
            </a:r>
            <a:r>
              <a:rPr lang="es-ES_tradnl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),  et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_tradnl" sz="2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EDRC</a:t>
            </a:r>
            <a:r>
              <a:rPr lang="es-ES_tradnl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es-ES_tradnl" sz="2800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lang="es-ES_tradnl" sz="2800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ndice</a:t>
            </a:r>
            <a:r>
              <a:rPr lang="es-ES_tradnl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risque de TCA) </a:t>
            </a:r>
            <a:r>
              <a:rPr lang="es-ES_tradnl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s-ES_tradnl" sz="28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moyenne</a:t>
            </a:r>
            <a:r>
              <a:rPr lang="es-ES_tradnl" sz="2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ES_tradnl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22,02  </a:t>
            </a:r>
            <a:r>
              <a:rPr lang="es-ES_tradnl" sz="2800" b="1" dirty="0" err="1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face</a:t>
            </a:r>
            <a:r>
              <a:rPr lang="es-ES_tradnl" sz="2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à </a:t>
            </a:r>
            <a:r>
              <a:rPr lang="es-ES_tradnl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15, </a:t>
            </a:r>
            <a:r>
              <a:rPr lang="es-ES_tradnl" sz="28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89. </a:t>
            </a:r>
            <a:r>
              <a:rPr lang="es-ES_tradnl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</a:t>
            </a:r>
            <a:r>
              <a:rPr lang="es-ES_tradnl" sz="2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&lt;.</a:t>
            </a:r>
            <a:r>
              <a:rPr lang="es-ES_tradnl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01) (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valeurs </a:t>
            </a:r>
            <a:r>
              <a:rPr lang="fr-FR" sz="28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plus </a:t>
            </a:r>
            <a:r>
              <a:rPr lang="fr-FR" sz="28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élevés : </a:t>
            </a:r>
            <a:r>
              <a:rPr lang="fr-FR" sz="2800" u="sng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femmes).</a:t>
            </a:r>
            <a:endParaRPr lang="fr-FR" sz="2800" u="sng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EEECE1"/>
                </a:solidFill>
              </a:rPr>
              <a:t>Dra. Paula De Castro Fernández </a:t>
            </a:r>
            <a:endParaRPr lang="fr-FR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2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465313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Drive </a:t>
            </a:r>
            <a:r>
              <a:rPr lang="es-E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thinness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associé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risque de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Valeurs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entre 0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28,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moyenne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6,78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Sd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=6,801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sujets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dépassent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sujet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présente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28  = &gt; </a:t>
            </a: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risque de TCA</a:t>
            </a: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665264015"/>
              </p:ext>
            </p:extLst>
          </p:nvPr>
        </p:nvGraphicFramePr>
        <p:xfrm>
          <a:off x="1043608" y="764704"/>
          <a:ext cx="69847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2879677702"/>
              </p:ext>
            </p:extLst>
          </p:nvPr>
        </p:nvGraphicFramePr>
        <p:xfrm>
          <a:off x="1115616" y="476672"/>
          <a:ext cx="705678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Rectángulo"/>
          <p:cNvSpPr/>
          <p:nvPr/>
        </p:nvSpPr>
        <p:spPr>
          <a:xfrm>
            <a:off x="1115616" y="5013176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68,4%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plage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inférieure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aximale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27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Moyenne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3,87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07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>
              <p:ext uri="{D42A27DB-BD31-4B8C-83A1-F6EECF244321}">
                <p14:modId xmlns:p14="http://schemas.microsoft.com/office/powerpoint/2010/main" val="4128895281"/>
              </p:ext>
            </p:extLst>
          </p:nvPr>
        </p:nvGraphicFramePr>
        <p:xfrm>
          <a:off x="1043608" y="548680"/>
          <a:ext cx="689527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Rectángulo"/>
          <p:cNvSpPr/>
          <p:nvPr/>
        </p:nvSpPr>
        <p:spPr>
          <a:xfrm>
            <a:off x="1043608" y="5013176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Dissatisfaction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Insatisfaction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corporelle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Seulement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3,3% 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dessus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% 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rang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clinique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inférieur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(y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compris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jusqu´à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une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valeur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12) = </a:t>
            </a:r>
            <a:r>
              <a:rPr lang="es-ES" sz="20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  <a:r>
              <a:rPr lang="es-ES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corporelle</a:t>
            </a:r>
            <a:r>
              <a:rPr lang="es-ES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élevée</a:t>
            </a:r>
            <a:endParaRPr lang="es-ES" sz="20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2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812091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2 CuadroTexto"/>
          <p:cNvSpPr txBox="1"/>
          <p:nvPr/>
        </p:nvSpPr>
        <p:spPr>
          <a:xfrm>
            <a:off x="1115616" y="4869160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EDRC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Risque total de TCA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Somme des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, B y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BD 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Seul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4,1% </a:t>
            </a:r>
            <a:r>
              <a:rPr lang="es-ES_trad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dessus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_trad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56 :</a:t>
            </a:r>
            <a:r>
              <a:rPr 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s-ES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PRESQUE AUCUN RISQUE DE TCA</a:t>
            </a:r>
            <a:endParaRPr lang="es-ES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275856" y="476672"/>
            <a:ext cx="244827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err="1" smtClean="0"/>
              <a:t>Valeurs</a:t>
            </a:r>
            <a:r>
              <a:rPr lang="es-ES" sz="2400" b="1" dirty="0" smtClean="0"/>
              <a:t> de EDRC</a:t>
            </a:r>
            <a:endParaRPr lang="es-ES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179062" y="1772816"/>
            <a:ext cx="430887" cy="18722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s-ES" sz="1600" dirty="0" err="1" smtClean="0"/>
              <a:t>Valeurs</a:t>
            </a:r>
            <a:r>
              <a:rPr lang="es-ES" sz="1600" dirty="0" smtClean="0"/>
              <a:t> de ERDC</a:t>
            </a:r>
            <a:endParaRPr lang="es-ES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419872" y="4266157"/>
            <a:ext cx="2808312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err="1" smtClean="0"/>
              <a:t>Fréquence</a:t>
            </a:r>
            <a:r>
              <a:rPr lang="es-ES" sz="1600" dirty="0" smtClean="0"/>
              <a:t> EDRC</a:t>
            </a:r>
            <a:endParaRPr lang="es-ES" sz="1600" dirty="0"/>
          </a:p>
        </p:txBody>
      </p:sp>
      <p:sp>
        <p:nvSpPr>
          <p:cNvPr id="8" name="7 Flecha doblada"/>
          <p:cNvSpPr/>
          <p:nvPr/>
        </p:nvSpPr>
        <p:spPr>
          <a:xfrm rot="5400000">
            <a:off x="5239957" y="5289367"/>
            <a:ext cx="392278" cy="1008112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5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03952761"/>
              </p:ext>
            </p:extLst>
          </p:nvPr>
        </p:nvGraphicFramePr>
        <p:xfrm>
          <a:off x="539552" y="1124744"/>
          <a:ext cx="828092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627784" y="431086"/>
            <a:ext cx="4032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CONCLUSIONS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62707" y="6460340"/>
            <a:ext cx="5562600" cy="365125"/>
          </a:xfrm>
        </p:spPr>
        <p:txBody>
          <a:bodyPr/>
          <a:lstStyle/>
          <a:p>
            <a:pPr algn="ctr">
              <a:defRPr/>
            </a:pPr>
            <a:r>
              <a:rPr lang="pt-BR" smtClean="0">
                <a:solidFill>
                  <a:srgbClr val="EEECE1"/>
                </a:solidFill>
              </a:rPr>
              <a:t>Dra. Paula De Castro Fernández </a:t>
            </a:r>
            <a:endParaRPr lang="fr-FR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797069641"/>
              </p:ext>
            </p:extLst>
          </p:nvPr>
        </p:nvGraphicFramePr>
        <p:xfrm>
          <a:off x="539552" y="1285420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2771800" y="439977"/>
            <a:ext cx="409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CONCLUSIONS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39725" y="6460340"/>
            <a:ext cx="5562600" cy="365125"/>
          </a:xfrm>
        </p:spPr>
        <p:txBody>
          <a:bodyPr/>
          <a:lstStyle/>
          <a:p>
            <a:pPr algn="ctr">
              <a:defRPr/>
            </a:pPr>
            <a:r>
              <a:rPr lang="pt-BR" dirty="0" smtClean="0">
                <a:solidFill>
                  <a:srgbClr val="EEECE1"/>
                </a:solidFill>
              </a:rPr>
              <a:t>Dra. Paula De Castro Fernández </a:t>
            </a:r>
            <a:endParaRPr lang="fr-F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67543" y="646067"/>
            <a:ext cx="8100196" cy="5938391"/>
            <a:chOff x="467543" y="621535"/>
            <a:chExt cx="8100196" cy="5938391"/>
          </a:xfrm>
        </p:grpSpPr>
        <p:sp>
          <p:nvSpPr>
            <p:cNvPr id="4" name="3 Forma libre"/>
            <p:cNvSpPr/>
            <p:nvPr/>
          </p:nvSpPr>
          <p:spPr>
            <a:xfrm>
              <a:off x="467544" y="4484589"/>
              <a:ext cx="8100195" cy="1746352"/>
            </a:xfrm>
            <a:custGeom>
              <a:avLst/>
              <a:gdLst>
                <a:gd name="connsiteX0" fmla="*/ 0 w 8100195"/>
                <a:gd name="connsiteY0" fmla="*/ 0 h 1386407"/>
                <a:gd name="connsiteX1" fmla="*/ 8100195 w 8100195"/>
                <a:gd name="connsiteY1" fmla="*/ 0 h 1386407"/>
                <a:gd name="connsiteX2" fmla="*/ 8100195 w 8100195"/>
                <a:gd name="connsiteY2" fmla="*/ 1386407 h 1386407"/>
                <a:gd name="connsiteX3" fmla="*/ 0 w 8100195"/>
                <a:gd name="connsiteY3" fmla="*/ 1386407 h 1386407"/>
                <a:gd name="connsiteX4" fmla="*/ 0 w 8100195"/>
                <a:gd name="connsiteY4" fmla="*/ 0 h 1386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0195" h="1386407">
                  <a:moveTo>
                    <a:pt x="0" y="0"/>
                  </a:moveTo>
                  <a:lnTo>
                    <a:pt x="8100195" y="0"/>
                  </a:lnTo>
                  <a:lnTo>
                    <a:pt x="8100195" y="1386407"/>
                  </a:lnTo>
                  <a:lnTo>
                    <a:pt x="0" y="13864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912" tIns="184912" rIns="184912" bIns="8226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600" kern="1200" dirty="0"/>
            </a:p>
          </p:txBody>
        </p:sp>
        <p:sp>
          <p:nvSpPr>
            <p:cNvPr id="5" name="4 Forma libre"/>
            <p:cNvSpPr/>
            <p:nvPr/>
          </p:nvSpPr>
          <p:spPr>
            <a:xfrm>
              <a:off x="467544" y="5013176"/>
              <a:ext cx="8100195" cy="1546750"/>
            </a:xfrm>
            <a:custGeom>
              <a:avLst/>
              <a:gdLst>
                <a:gd name="connsiteX0" fmla="*/ 0 w 8100195"/>
                <a:gd name="connsiteY0" fmla="*/ 0 h 1351176"/>
                <a:gd name="connsiteX1" fmla="*/ 8100195 w 8100195"/>
                <a:gd name="connsiteY1" fmla="*/ 0 h 1351176"/>
                <a:gd name="connsiteX2" fmla="*/ 8100195 w 8100195"/>
                <a:gd name="connsiteY2" fmla="*/ 1351176 h 1351176"/>
                <a:gd name="connsiteX3" fmla="*/ 0 w 8100195"/>
                <a:gd name="connsiteY3" fmla="*/ 1351176 h 1351176"/>
                <a:gd name="connsiteX4" fmla="*/ 0 w 8100195"/>
                <a:gd name="connsiteY4" fmla="*/ 0 h 135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00195" h="1351176">
                  <a:moveTo>
                    <a:pt x="0" y="0"/>
                  </a:moveTo>
                  <a:lnTo>
                    <a:pt x="8100195" y="0"/>
                  </a:lnTo>
                  <a:lnTo>
                    <a:pt x="8100195" y="1351176"/>
                  </a:lnTo>
                  <a:lnTo>
                    <a:pt x="0" y="13511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marL="5715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s-ES" sz="1500" kern="1200" dirty="0"/>
            </a:p>
          </p:txBody>
        </p:sp>
        <p:sp>
          <p:nvSpPr>
            <p:cNvPr id="6" name="5 Forma libre"/>
            <p:cNvSpPr/>
            <p:nvPr/>
          </p:nvSpPr>
          <p:spPr>
            <a:xfrm>
              <a:off x="467543" y="2733035"/>
              <a:ext cx="8100196" cy="2132295"/>
            </a:xfrm>
            <a:custGeom>
              <a:avLst/>
              <a:gdLst>
                <a:gd name="connsiteX0" fmla="*/ 0 w 8100195"/>
                <a:gd name="connsiteY0" fmla="*/ 746793 h 2132294"/>
                <a:gd name="connsiteX1" fmla="*/ 3783561 w 8100195"/>
                <a:gd name="connsiteY1" fmla="*/ 746793 h 2132294"/>
                <a:gd name="connsiteX2" fmla="*/ 3783561 w 8100195"/>
                <a:gd name="connsiteY2" fmla="*/ 533074 h 2132294"/>
                <a:gd name="connsiteX3" fmla="*/ 3517024 w 8100195"/>
                <a:gd name="connsiteY3" fmla="*/ 533074 h 2132294"/>
                <a:gd name="connsiteX4" fmla="*/ 4050098 w 8100195"/>
                <a:gd name="connsiteY4" fmla="*/ 0 h 2132294"/>
                <a:gd name="connsiteX5" fmla="*/ 4583171 w 8100195"/>
                <a:gd name="connsiteY5" fmla="*/ 533074 h 2132294"/>
                <a:gd name="connsiteX6" fmla="*/ 4316634 w 8100195"/>
                <a:gd name="connsiteY6" fmla="*/ 533074 h 2132294"/>
                <a:gd name="connsiteX7" fmla="*/ 4316634 w 8100195"/>
                <a:gd name="connsiteY7" fmla="*/ 746793 h 2132294"/>
                <a:gd name="connsiteX8" fmla="*/ 8100195 w 8100195"/>
                <a:gd name="connsiteY8" fmla="*/ 746793 h 2132294"/>
                <a:gd name="connsiteX9" fmla="*/ 8100195 w 8100195"/>
                <a:gd name="connsiteY9" fmla="*/ 2132294 h 2132294"/>
                <a:gd name="connsiteX10" fmla="*/ 0 w 8100195"/>
                <a:gd name="connsiteY10" fmla="*/ 2132294 h 2132294"/>
                <a:gd name="connsiteX11" fmla="*/ 0 w 8100195"/>
                <a:gd name="connsiteY11" fmla="*/ 746793 h 2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00195" h="2132294">
                  <a:moveTo>
                    <a:pt x="8100195" y="1385501"/>
                  </a:moveTo>
                  <a:lnTo>
                    <a:pt x="4316634" y="1385501"/>
                  </a:lnTo>
                  <a:lnTo>
                    <a:pt x="4316634" y="1599220"/>
                  </a:lnTo>
                  <a:lnTo>
                    <a:pt x="4583171" y="1599220"/>
                  </a:lnTo>
                  <a:lnTo>
                    <a:pt x="4050097" y="2132293"/>
                  </a:lnTo>
                  <a:lnTo>
                    <a:pt x="3517024" y="1599220"/>
                  </a:lnTo>
                  <a:lnTo>
                    <a:pt x="3783561" y="1599220"/>
                  </a:lnTo>
                  <a:lnTo>
                    <a:pt x="3783561" y="1385501"/>
                  </a:lnTo>
                  <a:lnTo>
                    <a:pt x="0" y="1385501"/>
                  </a:lnTo>
                  <a:lnTo>
                    <a:pt x="0" y="1"/>
                  </a:lnTo>
                  <a:lnTo>
                    <a:pt x="8100195" y="1"/>
                  </a:lnTo>
                  <a:lnTo>
                    <a:pt x="8100195" y="1385501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913" tIns="184912" rIns="184912" bIns="1568772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600" kern="1200" dirty="0"/>
            </a:p>
          </p:txBody>
        </p:sp>
        <p:sp>
          <p:nvSpPr>
            <p:cNvPr id="7" name="6 Forma libre"/>
            <p:cNvSpPr/>
            <p:nvPr/>
          </p:nvSpPr>
          <p:spPr>
            <a:xfrm>
              <a:off x="471499" y="2924944"/>
              <a:ext cx="8092285" cy="1271612"/>
            </a:xfrm>
            <a:custGeom>
              <a:avLst/>
              <a:gdLst>
                <a:gd name="connsiteX0" fmla="*/ 0 w 8092285"/>
                <a:gd name="connsiteY0" fmla="*/ 0 h 1461724"/>
                <a:gd name="connsiteX1" fmla="*/ 8092285 w 8092285"/>
                <a:gd name="connsiteY1" fmla="*/ 0 h 1461724"/>
                <a:gd name="connsiteX2" fmla="*/ 8092285 w 8092285"/>
                <a:gd name="connsiteY2" fmla="*/ 1461724 h 1461724"/>
                <a:gd name="connsiteX3" fmla="*/ 0 w 8092285"/>
                <a:gd name="connsiteY3" fmla="*/ 1461724 h 1461724"/>
                <a:gd name="connsiteX4" fmla="*/ 0 w 8092285"/>
                <a:gd name="connsiteY4" fmla="*/ 0 h 146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285" h="1461724">
                  <a:moveTo>
                    <a:pt x="0" y="0"/>
                  </a:moveTo>
                  <a:lnTo>
                    <a:pt x="8092285" y="0"/>
                  </a:lnTo>
                  <a:lnTo>
                    <a:pt x="8092285" y="1461724"/>
                  </a:lnTo>
                  <a:lnTo>
                    <a:pt x="0" y="1461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300" b="1" kern="1200" dirty="0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467543" y="621535"/>
              <a:ext cx="8100196" cy="2132296"/>
            </a:xfrm>
            <a:custGeom>
              <a:avLst/>
              <a:gdLst>
                <a:gd name="connsiteX0" fmla="*/ 0 w 8100195"/>
                <a:gd name="connsiteY0" fmla="*/ 746793 h 2132294"/>
                <a:gd name="connsiteX1" fmla="*/ 3783561 w 8100195"/>
                <a:gd name="connsiteY1" fmla="*/ 746793 h 2132294"/>
                <a:gd name="connsiteX2" fmla="*/ 3783561 w 8100195"/>
                <a:gd name="connsiteY2" fmla="*/ 533074 h 2132294"/>
                <a:gd name="connsiteX3" fmla="*/ 3517024 w 8100195"/>
                <a:gd name="connsiteY3" fmla="*/ 533074 h 2132294"/>
                <a:gd name="connsiteX4" fmla="*/ 4050098 w 8100195"/>
                <a:gd name="connsiteY4" fmla="*/ 0 h 2132294"/>
                <a:gd name="connsiteX5" fmla="*/ 4583171 w 8100195"/>
                <a:gd name="connsiteY5" fmla="*/ 533074 h 2132294"/>
                <a:gd name="connsiteX6" fmla="*/ 4316634 w 8100195"/>
                <a:gd name="connsiteY6" fmla="*/ 533074 h 2132294"/>
                <a:gd name="connsiteX7" fmla="*/ 4316634 w 8100195"/>
                <a:gd name="connsiteY7" fmla="*/ 746793 h 2132294"/>
                <a:gd name="connsiteX8" fmla="*/ 8100195 w 8100195"/>
                <a:gd name="connsiteY8" fmla="*/ 746793 h 2132294"/>
                <a:gd name="connsiteX9" fmla="*/ 8100195 w 8100195"/>
                <a:gd name="connsiteY9" fmla="*/ 2132294 h 2132294"/>
                <a:gd name="connsiteX10" fmla="*/ 0 w 8100195"/>
                <a:gd name="connsiteY10" fmla="*/ 2132294 h 2132294"/>
                <a:gd name="connsiteX11" fmla="*/ 0 w 8100195"/>
                <a:gd name="connsiteY11" fmla="*/ 746793 h 213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00195" h="2132294">
                  <a:moveTo>
                    <a:pt x="8100195" y="1385501"/>
                  </a:moveTo>
                  <a:lnTo>
                    <a:pt x="4316634" y="1385501"/>
                  </a:lnTo>
                  <a:lnTo>
                    <a:pt x="4316634" y="1599220"/>
                  </a:lnTo>
                  <a:lnTo>
                    <a:pt x="4583171" y="1599220"/>
                  </a:lnTo>
                  <a:lnTo>
                    <a:pt x="4050097" y="2132293"/>
                  </a:lnTo>
                  <a:lnTo>
                    <a:pt x="3517024" y="1599220"/>
                  </a:lnTo>
                  <a:lnTo>
                    <a:pt x="3783561" y="1599220"/>
                  </a:lnTo>
                  <a:lnTo>
                    <a:pt x="3783561" y="1385501"/>
                  </a:lnTo>
                  <a:lnTo>
                    <a:pt x="0" y="1385501"/>
                  </a:lnTo>
                  <a:lnTo>
                    <a:pt x="0" y="1"/>
                  </a:lnTo>
                  <a:lnTo>
                    <a:pt x="8100195" y="1"/>
                  </a:lnTo>
                  <a:lnTo>
                    <a:pt x="8100195" y="1385501"/>
                  </a:lnTo>
                  <a:close/>
                </a:path>
              </a:pathLst>
            </a:cu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913" tIns="184913" rIns="184912" bIns="1568772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600" kern="1200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471499" y="836712"/>
              <a:ext cx="8092285" cy="1560059"/>
            </a:xfrm>
            <a:custGeom>
              <a:avLst/>
              <a:gdLst>
                <a:gd name="connsiteX0" fmla="*/ 0 w 8092285"/>
                <a:gd name="connsiteY0" fmla="*/ 0 h 1416043"/>
                <a:gd name="connsiteX1" fmla="*/ 8092285 w 8092285"/>
                <a:gd name="connsiteY1" fmla="*/ 0 h 1416043"/>
                <a:gd name="connsiteX2" fmla="*/ 8092285 w 8092285"/>
                <a:gd name="connsiteY2" fmla="*/ 1416043 h 1416043"/>
                <a:gd name="connsiteX3" fmla="*/ 0 w 8092285"/>
                <a:gd name="connsiteY3" fmla="*/ 1416043 h 1416043"/>
                <a:gd name="connsiteX4" fmla="*/ 0 w 8092285"/>
                <a:gd name="connsiteY4" fmla="*/ 0 h 141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2285" h="1416043">
                  <a:moveTo>
                    <a:pt x="0" y="0"/>
                  </a:moveTo>
                  <a:lnTo>
                    <a:pt x="8092285" y="0"/>
                  </a:lnTo>
                  <a:lnTo>
                    <a:pt x="8092285" y="1416043"/>
                  </a:lnTo>
                  <a:lnTo>
                    <a:pt x="0" y="14160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113792" bIns="20320" numCol="1" spcCol="1270" anchor="ctr" anchorCtr="0">
              <a:noAutofit/>
            </a:bodyPr>
            <a:lstStyle/>
            <a:p>
              <a:pPr marL="28575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es-ES" sz="1100" kern="1200" dirty="0"/>
            </a:p>
          </p:txBody>
        </p:sp>
      </p:grpSp>
      <p:sp>
        <p:nvSpPr>
          <p:cNvPr id="10" name="9 Flecha abajo"/>
          <p:cNvSpPr/>
          <p:nvPr/>
        </p:nvSpPr>
        <p:spPr>
          <a:xfrm>
            <a:off x="4207641" y="2365723"/>
            <a:ext cx="580383" cy="581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4207640" y="4419083"/>
            <a:ext cx="580383" cy="581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159730" y="9363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CONCLUSIONS</a:t>
            </a:r>
            <a:endParaRPr lang="es-E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55576" y="719118"/>
            <a:ext cx="741682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1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Amalgame entre </a:t>
            </a:r>
            <a: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  <a:t>la population </a:t>
            </a:r>
            <a:r>
              <a:rPr lang="fr-FR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étudiante </a:t>
            </a:r>
            <a: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  <a:t>la population </a:t>
            </a:r>
            <a:r>
              <a:rPr lang="fr-FR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professionnelle</a:t>
            </a:r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Le 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niveau et l'intensité de la </a:t>
            </a:r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pratique 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amateur </a:t>
            </a:r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et 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professionnel ne sont pas comparables, </a:t>
            </a:r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tout comme 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les pathologies associées</a:t>
            </a:r>
            <a:r>
              <a:rPr lang="fr-FR" dirty="0" smtClean="0">
                <a:solidFill>
                  <a:schemeClr val="bg1"/>
                </a:solidFill>
                <a:latin typeface="Arial"/>
              </a:rPr>
              <a:t>;</a:t>
            </a:r>
            <a:r>
              <a:rPr lang="es-ES" dirty="0" smtClean="0">
                <a:solidFill>
                  <a:schemeClr val="bg1"/>
                </a:solidFill>
                <a:latin typeface="Arial"/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99591" y="3068960"/>
            <a:ext cx="72728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Chez </a:t>
            </a:r>
            <a: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  <a:t>les étudiants adolescents </a:t>
            </a:r>
            <a:r>
              <a:rPr lang="fr-FR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on relève </a:t>
            </a:r>
            <a: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  <a:t>des taux élevés de TCA, 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qui se résorbent généralement avec la maturité et surtout avec la professionnalisation du danseur;</a:t>
            </a:r>
            <a:endParaRPr lang="es-E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919934" y="4889862"/>
            <a:ext cx="7560839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1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  <a:t>Le large échantillon multiculturel de cette étude ne présente pas de </a:t>
            </a:r>
            <a:r>
              <a:rPr lang="fr-FR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problèmes de </a:t>
            </a:r>
            <a:r>
              <a:rPr lang="fr-FR" b="1" dirty="0">
                <a:solidFill>
                  <a:schemeClr val="bg1"/>
                </a:solidFill>
                <a:latin typeface="Arial Narrow" panose="020B0606020202030204" pitchFamily="34" charset="0"/>
              </a:rPr>
              <a:t>TCA ou d'image corporelle,</a:t>
            </a:r>
            <a:r>
              <a:rPr lang="fr-FR" dirty="0">
                <a:solidFill>
                  <a:schemeClr val="bg1"/>
                </a:solidFill>
                <a:latin typeface="Arial Narrow" panose="020B0606020202030204" pitchFamily="34" charset="0"/>
              </a:rPr>
              <a:t> ce qui corrobore la thèse de départ et l'objectif principal de </a:t>
            </a:r>
            <a:r>
              <a:rPr lang="fr-FR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cette recherche</a:t>
            </a:r>
            <a:r>
              <a:rPr lang="es-E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 </a:t>
            </a:r>
          </a:p>
          <a:p>
            <a:pPr algn="ctr"/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Les </a:t>
            </a:r>
            <a:r>
              <a:rPr lang="fr-FR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cas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réellement </a:t>
            </a:r>
            <a:r>
              <a:rPr lang="fr-FR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pathologiques se révèlent </a:t>
            </a:r>
            <a:r>
              <a:rPr lang="fr-FR" b="1" u="sng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simplement anecdotiques.</a:t>
            </a:r>
            <a:endParaRPr lang="es-ES" u="sng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19053" y="6492875"/>
            <a:ext cx="5562600" cy="365125"/>
          </a:xfrm>
        </p:spPr>
        <p:txBody>
          <a:bodyPr/>
          <a:lstStyle/>
          <a:p>
            <a:pPr algn="ctr">
              <a:defRPr/>
            </a:pPr>
            <a:r>
              <a:rPr lang="pt-BR" dirty="0" smtClean="0">
                <a:solidFill>
                  <a:srgbClr val="EEECE1"/>
                </a:solidFill>
              </a:rPr>
              <a:t>Dra. Paula De Castro Fernández </a:t>
            </a:r>
            <a:endParaRPr lang="fr-F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4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80452437"/>
              </p:ext>
            </p:extLst>
          </p:nvPr>
        </p:nvGraphicFramePr>
        <p:xfrm>
          <a:off x="539552" y="451756"/>
          <a:ext cx="7992888" cy="677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835696" y="364014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3200" b="1" dirty="0">
                <a:solidFill>
                  <a:schemeClr val="accent6"/>
                </a:solidFill>
                <a:latin typeface="Arial Narrow" panose="020B0606020202030204" pitchFamily="34" charset="0"/>
              </a:rPr>
              <a:t>OBJECTIFS DE LA RECHERCHE</a:t>
            </a:r>
            <a:endParaRPr lang="es-ES" sz="3200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58901" y="6492875"/>
            <a:ext cx="5562600" cy="365125"/>
          </a:xfrm>
        </p:spPr>
        <p:txBody>
          <a:bodyPr/>
          <a:lstStyle/>
          <a:p>
            <a:pPr algn="ctr">
              <a:defRPr/>
            </a:pPr>
            <a:r>
              <a:rPr lang="pt-BR" dirty="0" smtClean="0">
                <a:solidFill>
                  <a:srgbClr val="EEECE1"/>
                </a:solidFill>
              </a:rPr>
              <a:t>Dra. Paula De Castro Fernández </a:t>
            </a:r>
            <a:endParaRPr lang="fr-FR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59560" y="4359959"/>
            <a:ext cx="5597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MERCIE DE VOTRE ATTENTION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907" y="476672"/>
            <a:ext cx="5849431" cy="35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267744" y="5683398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Dra. Paula De Castro Fernández</a:t>
            </a:r>
          </a:p>
          <a:p>
            <a:pPr algn="ctr">
              <a:defRPr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www.pauladecastro.com </a:t>
            </a:r>
          </a:p>
          <a:p>
            <a:pPr algn="ctr">
              <a:defRPr/>
            </a:pPr>
            <a:r>
              <a:rPr lang="pt-BR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pdcf1972@hotmail.com</a:t>
            </a:r>
            <a:endParaRPr lang="fr-FR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algn="ctr">
              <a:defRPr/>
            </a:pPr>
            <a:endParaRPr lang="fr-FR" b="1" dirty="0">
              <a:solidFill>
                <a:schemeClr val="bg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4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15816" y="299736"/>
            <a:ext cx="5937760" cy="387798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b="1" i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DANSE CLASSIQUE</a:t>
            </a:r>
            <a:endParaRPr lang="es-ES" sz="4000" b="1" i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ACTIVITE </a:t>
            </a:r>
            <a:r>
              <a:rPr lang="es-E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PHYSIQUE -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ATHLETIQUE 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 SCENIQUE</a:t>
            </a:r>
            <a:endParaRPr lang="es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anse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classique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académique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établie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codifiée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partir du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règne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Louis XIV (1661-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Académie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Royale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Danse</a:t>
            </a: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Danse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néo-classique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contemporaine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s-E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  <a:r>
              <a:rPr lang="es-E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siècles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39649"/>
            <a:ext cx="2297423" cy="362751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76394"/>
            <a:ext cx="3154687" cy="209964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82" y="4249435"/>
            <a:ext cx="2449756" cy="206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17" y="4726215"/>
            <a:ext cx="2880408" cy="196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EEECE1"/>
                </a:solidFill>
              </a:rPr>
              <a:t>Dra. Paula De Castro Fernández </a:t>
            </a:r>
            <a:endParaRPr lang="fr-FR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34" y="0"/>
            <a:ext cx="44981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58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829056"/>
              </p:ext>
            </p:extLst>
          </p:nvPr>
        </p:nvGraphicFramePr>
        <p:xfrm>
          <a:off x="2555776" y="620688"/>
          <a:ext cx="400648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34" y="0"/>
            <a:ext cx="44981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58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31417"/>
              </p:ext>
            </p:extLst>
          </p:nvPr>
        </p:nvGraphicFramePr>
        <p:xfrm>
          <a:off x="2555776" y="620688"/>
          <a:ext cx="400648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6019134" y="2008340"/>
            <a:ext cx="2538256" cy="2520279"/>
            <a:chOff x="2083966" y="1445208"/>
            <a:chExt cx="1904977" cy="1904977"/>
          </a:xfrm>
          <a:noFill/>
          <a:scene3d>
            <a:camera prst="orthographicFront"/>
            <a:lightRig rig="flat" dir="t"/>
          </a:scene3d>
        </p:grpSpPr>
        <p:sp>
          <p:nvSpPr>
            <p:cNvPr id="4" name="3 Elipse"/>
            <p:cNvSpPr/>
            <p:nvPr/>
          </p:nvSpPr>
          <p:spPr>
            <a:xfrm>
              <a:off x="2083966" y="1445208"/>
              <a:ext cx="1904977" cy="190497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tx1"/>
            </a:fontRef>
          </p:style>
        </p:sp>
        <p:sp>
          <p:nvSpPr>
            <p:cNvPr id="5" name="Elipse 4"/>
            <p:cNvSpPr/>
            <p:nvPr/>
          </p:nvSpPr>
          <p:spPr>
            <a:xfrm>
              <a:off x="2280044" y="1746772"/>
              <a:ext cx="1567230" cy="1544511"/>
            </a:xfrm>
            <a:prstGeom prst="rect">
              <a:avLst/>
            </a:prstGeom>
            <a:grp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04837" tIns="16510" rIns="104837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i="1" kern="1200" spc="50" dirty="0" err="1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alibri"/>
                </a:rPr>
                <a:t>Compagnies</a:t>
              </a:r>
              <a:r>
                <a:rPr lang="es-ES" sz="2000" b="1" i="1" kern="1200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alibri"/>
                </a:rPr>
                <a:t> de </a:t>
              </a:r>
              <a:r>
                <a:rPr lang="es-ES" sz="2000" b="1" i="1" kern="1200" spc="50" dirty="0" err="1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alibri"/>
                </a:rPr>
                <a:t>danse</a:t>
              </a:r>
              <a:r>
                <a:rPr lang="es-ES" sz="2000" b="1" i="1" kern="1200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alibri"/>
                </a:rPr>
                <a:t> </a:t>
              </a:r>
              <a:r>
                <a:rPr lang="es-ES" sz="2000" b="1" i="1" kern="1200" spc="50" dirty="0" err="1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alibri"/>
                </a:rPr>
                <a:t>classique</a:t>
              </a:r>
              <a:r>
                <a:rPr lang="es-ES" sz="2000" b="1" i="1" kern="1200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alibri"/>
                </a:rPr>
                <a:t>, </a:t>
              </a:r>
              <a:r>
                <a:rPr lang="es-ES" sz="2000" b="1" i="1" kern="1200" spc="50" dirty="0" err="1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alibri"/>
                </a:rPr>
                <a:t>contemporaines</a:t>
              </a:r>
              <a:r>
                <a:rPr lang="es-ES" sz="2000" b="1" i="1" kern="1200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alibri"/>
                </a:rPr>
                <a:t> et </a:t>
              </a:r>
              <a:r>
                <a:rPr lang="es-ES" sz="2000" b="1" i="1" kern="1200" spc="5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Calibri"/>
                </a:rPr>
                <a:t>mixtes</a:t>
              </a:r>
              <a:endParaRPr lang="es-ES" sz="2000" b="1" i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endParaRPr>
            </a:p>
          </p:txBody>
        </p:sp>
      </p:grpSp>
      <p:sp>
        <p:nvSpPr>
          <p:cNvPr id="6" name="5 Flecha derecha"/>
          <p:cNvSpPr/>
          <p:nvPr/>
        </p:nvSpPr>
        <p:spPr>
          <a:xfrm>
            <a:off x="5364088" y="3201423"/>
            <a:ext cx="589738" cy="227577"/>
          </a:xfrm>
          <a:prstGeom prst="rightArrow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Dra. Paula De Castro Fernández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4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311439"/>
              </p:ext>
            </p:extLst>
          </p:nvPr>
        </p:nvGraphicFramePr>
        <p:xfrm>
          <a:off x="827584" y="188640"/>
          <a:ext cx="7600477" cy="460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Flecha derecha"/>
          <p:cNvSpPr/>
          <p:nvPr/>
        </p:nvSpPr>
        <p:spPr>
          <a:xfrm flipV="1">
            <a:off x="5508104" y="3591051"/>
            <a:ext cx="504055" cy="2634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 flipV="1">
            <a:off x="3181534" y="3573016"/>
            <a:ext cx="504055" cy="2111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4221088"/>
            <a:ext cx="5694363" cy="2200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39466" y="6421363"/>
            <a:ext cx="5562600" cy="365125"/>
          </a:xfrm>
        </p:spPr>
        <p:txBody>
          <a:bodyPr/>
          <a:lstStyle/>
          <a:p>
            <a:pPr algn="ctr">
              <a:defRPr/>
            </a:pPr>
            <a:r>
              <a:rPr lang="pt-BR" smtClean="0">
                <a:solidFill>
                  <a:srgbClr val="EEECE1"/>
                </a:solidFill>
              </a:rPr>
              <a:t>Dra. Paula De Castro Fernández </a:t>
            </a:r>
            <a:endParaRPr lang="fr-FR">
              <a:solidFill>
                <a:srgbClr val="EEECE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366851" y="332656"/>
            <a:ext cx="4320481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ACTUALITÉ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11708"/>
              </p:ext>
            </p:extLst>
          </p:nvPr>
        </p:nvGraphicFramePr>
        <p:xfrm>
          <a:off x="1192263" y="889362"/>
          <a:ext cx="6780820" cy="229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2014913" y="3791115"/>
            <a:ext cx="5135517" cy="2848286"/>
            <a:chOff x="2658318" y="518450"/>
            <a:chExt cx="1660262" cy="1660262"/>
          </a:xfrm>
          <a:solidFill>
            <a:srgbClr val="00206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4" name="3 Elipse"/>
            <p:cNvSpPr/>
            <p:nvPr/>
          </p:nvSpPr>
          <p:spPr>
            <a:xfrm>
              <a:off x="2658318" y="518450"/>
              <a:ext cx="1660262" cy="1660262"/>
            </a:xfrm>
            <a:prstGeom prst="ellipse">
              <a:avLst/>
            </a:prstGeom>
            <a:grpFill/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sp>
        <p:sp>
          <p:nvSpPr>
            <p:cNvPr id="5" name="Elipse 4"/>
            <p:cNvSpPr/>
            <p:nvPr/>
          </p:nvSpPr>
          <p:spPr>
            <a:xfrm>
              <a:off x="2900250" y="667671"/>
              <a:ext cx="1176398" cy="1199742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1370" tIns="13970" rIns="913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t>VERSATILITE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800" i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alibri"/>
                </a:rPr>
                <a:t>NOUVELLE MORFOLOGIE et NOUVELLE ESTETHIQUE</a:t>
              </a:r>
            </a:p>
          </p:txBody>
        </p:sp>
      </p:grpSp>
      <p:sp>
        <p:nvSpPr>
          <p:cNvPr id="6" name="5 Flecha derecha"/>
          <p:cNvSpPr/>
          <p:nvPr/>
        </p:nvSpPr>
        <p:spPr>
          <a:xfrm rot="5400000" flipV="1">
            <a:off x="4346061" y="3317850"/>
            <a:ext cx="473224" cy="2634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 rot="2544009" flipV="1">
            <a:off x="3186465" y="3183996"/>
            <a:ext cx="970038" cy="2537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derecha"/>
          <p:cNvSpPr/>
          <p:nvPr/>
        </p:nvSpPr>
        <p:spPr>
          <a:xfrm rot="8300203" flipV="1">
            <a:off x="5082049" y="3137736"/>
            <a:ext cx="943875" cy="28313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 flipV="1">
            <a:off x="5413980" y="2001603"/>
            <a:ext cx="504055" cy="2634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 flipV="1">
            <a:off x="3167430" y="2001603"/>
            <a:ext cx="504055" cy="2634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arriba y abajo"/>
          <p:cNvSpPr/>
          <p:nvPr/>
        </p:nvSpPr>
        <p:spPr>
          <a:xfrm>
            <a:off x="4450933" y="4469818"/>
            <a:ext cx="263481" cy="360040"/>
          </a:xfrm>
          <a:prstGeom prst="up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6"/>
              </a:solidFill>
            </a:endParaRPr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801371" y="6456838"/>
            <a:ext cx="5562600" cy="365125"/>
          </a:xfrm>
        </p:spPr>
        <p:txBody>
          <a:bodyPr/>
          <a:lstStyle/>
          <a:p>
            <a:pPr algn="ctr">
              <a:defRPr/>
            </a:pPr>
            <a:r>
              <a:rPr lang="pt-BR" dirty="0" smtClean="0">
                <a:solidFill>
                  <a:srgbClr val="EEECE1"/>
                </a:solidFill>
              </a:rPr>
              <a:t>Dra. Paula De Castro Fernández </a:t>
            </a:r>
            <a:endParaRPr lang="fr-FR" dirty="0">
              <a:solidFill>
                <a:srgbClr val="EEECE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366851" y="332656"/>
            <a:ext cx="4320481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ACTUALITÉ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8523"/>
            <a:ext cx="2951163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38" y="4077072"/>
            <a:ext cx="2866428" cy="278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3556"/>
            <a:ext cx="2773901" cy="372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4753" y="389959"/>
            <a:ext cx="1673643" cy="349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44276"/>
            <a:ext cx="3268805" cy="239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solidFill>
                  <a:srgbClr val="EEECE1"/>
                </a:solidFill>
              </a:rPr>
              <a:t>Dra. Paula De Castro Fernández </a:t>
            </a:r>
            <a:endParaRPr lang="fr-FR">
              <a:solidFill>
                <a:srgbClr val="EEECE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15616" y="116632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VERSATILITE DU DANSEUR ACTUEL</a:t>
            </a:r>
            <a:endParaRPr lang="es-E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080890" y="3974944"/>
            <a:ext cx="2717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 err="1" smtClean="0"/>
              <a:t>Danseuse</a:t>
            </a:r>
            <a:r>
              <a:rPr lang="es-ES" sz="1600" b="1" i="1" dirty="0" smtClean="0"/>
              <a:t>: </a:t>
            </a:r>
            <a:r>
              <a:rPr lang="es-ES" sz="1600" i="1" dirty="0" err="1" smtClean="0"/>
              <a:t>Sylvie</a:t>
            </a:r>
            <a:r>
              <a:rPr lang="es-ES" sz="1600" i="1" dirty="0" smtClean="0"/>
              <a:t> </a:t>
            </a:r>
            <a:r>
              <a:rPr lang="es-ES" sz="1600" i="1" dirty="0" err="1" smtClean="0"/>
              <a:t>Gillem</a:t>
            </a:r>
            <a:endParaRPr lang="es-ES" sz="1600" i="1" dirty="0"/>
          </a:p>
        </p:txBody>
      </p:sp>
    </p:spTree>
    <p:extLst>
      <p:ext uri="{BB962C8B-B14F-4D97-AF65-F5344CB8AC3E}">
        <p14:creationId xmlns:p14="http://schemas.microsoft.com/office/powerpoint/2010/main" val="29952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esentación de seminario de formación">
  <a:themeElements>
    <a:clrScheme name="Cloud skipper design template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loud skipper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 skipp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 skipper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 skipper desig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86517B-A555-4BBC-8B64-0A2678BD10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1383</Words>
  <Application>Microsoft Office PowerPoint</Application>
  <PresentationFormat>Presentación en pantalla (4:3)</PresentationFormat>
  <Paragraphs>287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Metro</vt:lpstr>
      <vt:lpstr>Tema de Office</vt:lpstr>
      <vt:lpstr>Brío</vt:lpstr>
      <vt:lpstr>Presentación de seminario de 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2015-11-21T13:14:26Z</dcterms:created>
  <dcterms:modified xsi:type="dcterms:W3CDTF">2016-08-29T10:38:22Z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TC101743279990</vt:lpwstr>
  </property>
</Properties>
</file>