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28" r:id="rId1"/>
  </p:sldMasterIdLst>
  <p:sldIdLst>
    <p:sldId id="256" r:id="rId2"/>
    <p:sldId id="264" r:id="rId3"/>
    <p:sldId id="269" r:id="rId4"/>
    <p:sldId id="257" r:id="rId5"/>
    <p:sldId id="259" r:id="rId6"/>
    <p:sldId id="270" r:id="rId7"/>
    <p:sldId id="266" r:id="rId8"/>
    <p:sldId id="272" r:id="rId9"/>
    <p:sldId id="271" r:id="rId10"/>
    <p:sldId id="261" r:id="rId11"/>
    <p:sldId id="262" r:id="rId12"/>
    <p:sldId id="260" r:id="rId13"/>
    <p:sldId id="263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-13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61CF9-9A53-42E9-B738-4FACB8F50025}" type="doc">
      <dgm:prSet loTypeId="urn:microsoft.com/office/officeart/2005/8/layout/pyramid3" loCatId="pyramid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07F4549-640B-4BFC-B637-B7FC95497B7C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bg1"/>
              </a:solidFill>
            </a:rPr>
            <a:t>INDEX</a:t>
          </a:r>
          <a:endParaRPr lang="es-ES" sz="2000" dirty="0">
            <a:solidFill>
              <a:schemeClr val="bg1"/>
            </a:solidFill>
          </a:endParaRPr>
        </a:p>
      </dgm:t>
    </dgm:pt>
    <dgm:pt modelId="{659D22EF-B4B8-49C7-81C0-C651DA200BBC}" type="parTrans" cxnId="{FD063653-8A0D-471D-8610-801D662BD976}">
      <dgm:prSet/>
      <dgm:spPr/>
      <dgm:t>
        <a:bodyPr/>
        <a:lstStyle/>
        <a:p>
          <a:endParaRPr lang="es-ES"/>
        </a:p>
      </dgm:t>
    </dgm:pt>
    <dgm:pt modelId="{503620F2-8383-41F1-821A-1C519A5B95B3}" type="sibTrans" cxnId="{FD063653-8A0D-471D-8610-801D662BD976}">
      <dgm:prSet/>
      <dgm:spPr/>
      <dgm:t>
        <a:bodyPr/>
        <a:lstStyle/>
        <a:p>
          <a:endParaRPr lang="es-ES"/>
        </a:p>
      </dgm:t>
    </dgm:pt>
    <dgm:pt modelId="{929818FF-3108-47B0-8473-0A29A7E759D8}">
      <dgm:prSet custT="1"/>
      <dgm:spPr/>
      <dgm:t>
        <a:bodyPr/>
        <a:lstStyle/>
        <a:p>
          <a:pPr rtl="0"/>
          <a:r>
            <a:rPr lang="es-ES" sz="1800" b="1" dirty="0" err="1" smtClean="0">
              <a:solidFill>
                <a:schemeClr val="bg1"/>
              </a:solidFill>
            </a:rPr>
            <a:t>Introduction</a:t>
          </a:r>
          <a:r>
            <a:rPr lang="es-ES" sz="1800" b="1" dirty="0" smtClean="0"/>
            <a:t> </a:t>
          </a:r>
          <a:endParaRPr lang="es-ES" sz="1800" b="1" dirty="0"/>
        </a:p>
      </dgm:t>
    </dgm:pt>
    <dgm:pt modelId="{B6EE240D-0AAF-4E30-8ABC-F584B3463681}" type="parTrans" cxnId="{03037C03-354C-48BD-BB2C-19CD394500D4}">
      <dgm:prSet/>
      <dgm:spPr/>
      <dgm:t>
        <a:bodyPr/>
        <a:lstStyle/>
        <a:p>
          <a:endParaRPr lang="es-ES"/>
        </a:p>
      </dgm:t>
    </dgm:pt>
    <dgm:pt modelId="{91E11FDA-A2BF-4DD9-99C2-4CDBCDF34A12}" type="sibTrans" cxnId="{03037C03-354C-48BD-BB2C-19CD394500D4}">
      <dgm:prSet/>
      <dgm:spPr/>
      <dgm:t>
        <a:bodyPr/>
        <a:lstStyle/>
        <a:p>
          <a:endParaRPr lang="es-ES"/>
        </a:p>
      </dgm:t>
    </dgm:pt>
    <dgm:pt modelId="{661986FA-FC76-4B84-AF47-99731C16F6F0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bg1"/>
              </a:solidFill>
            </a:rPr>
            <a:t>Rappel </a:t>
          </a:r>
          <a:r>
            <a:rPr lang="es-ES" sz="1800" b="1" dirty="0" err="1" smtClean="0">
              <a:solidFill>
                <a:schemeClr val="bg1"/>
              </a:solidFill>
            </a:rPr>
            <a:t>historique</a:t>
          </a:r>
          <a:endParaRPr lang="es-ES" sz="1800" b="1" dirty="0">
            <a:solidFill>
              <a:schemeClr val="bg1"/>
            </a:solidFill>
          </a:endParaRPr>
        </a:p>
      </dgm:t>
    </dgm:pt>
    <dgm:pt modelId="{BDD31813-2870-438B-BE03-3E6F7D340A93}" type="parTrans" cxnId="{406F6DF3-3852-4560-8F08-AD2EDCAB3775}">
      <dgm:prSet/>
      <dgm:spPr/>
      <dgm:t>
        <a:bodyPr/>
        <a:lstStyle/>
        <a:p>
          <a:endParaRPr lang="es-ES"/>
        </a:p>
      </dgm:t>
    </dgm:pt>
    <dgm:pt modelId="{6E356BC5-E4AC-4BE0-9856-EB4EF9813C0B}" type="sibTrans" cxnId="{406F6DF3-3852-4560-8F08-AD2EDCAB3775}">
      <dgm:prSet/>
      <dgm:spPr/>
      <dgm:t>
        <a:bodyPr/>
        <a:lstStyle/>
        <a:p>
          <a:endParaRPr lang="es-ES"/>
        </a:p>
      </dgm:t>
    </dgm:pt>
    <dgm:pt modelId="{D0963221-385E-4C2A-85B1-C7EA7E19C4AF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bg1"/>
              </a:solidFill>
            </a:rPr>
            <a:t>A la </a:t>
          </a:r>
          <a:r>
            <a:rPr lang="es-ES" sz="1800" b="1" dirty="0" err="1" smtClean="0">
              <a:solidFill>
                <a:schemeClr val="bg1"/>
              </a:solidFill>
            </a:rPr>
            <a:t>recherche</a:t>
          </a:r>
          <a:r>
            <a:rPr lang="es-ES" sz="1800" b="1" dirty="0" smtClean="0">
              <a:solidFill>
                <a:schemeClr val="bg1"/>
              </a:solidFill>
            </a:rPr>
            <a:t> de </a:t>
          </a:r>
          <a:r>
            <a:rPr lang="es-ES" sz="1800" b="1" dirty="0" err="1" smtClean="0">
              <a:solidFill>
                <a:schemeClr val="bg1"/>
              </a:solidFill>
            </a:rPr>
            <a:t>l´origine</a:t>
          </a:r>
          <a:endParaRPr lang="es-ES" sz="1800" b="1" dirty="0">
            <a:solidFill>
              <a:schemeClr val="bg1"/>
            </a:solidFill>
          </a:endParaRPr>
        </a:p>
      </dgm:t>
    </dgm:pt>
    <dgm:pt modelId="{5030B220-9129-431F-8803-BEC687AE80ED}" type="parTrans" cxnId="{364C4D1B-F018-4F8C-BCB8-9A458D37953A}">
      <dgm:prSet/>
      <dgm:spPr/>
      <dgm:t>
        <a:bodyPr/>
        <a:lstStyle/>
        <a:p>
          <a:endParaRPr lang="es-ES"/>
        </a:p>
      </dgm:t>
    </dgm:pt>
    <dgm:pt modelId="{2A3C3B10-B40A-45FE-86E9-7A22BF4925E1}" type="sibTrans" cxnId="{364C4D1B-F018-4F8C-BCB8-9A458D37953A}">
      <dgm:prSet/>
      <dgm:spPr/>
      <dgm:t>
        <a:bodyPr/>
        <a:lstStyle/>
        <a:p>
          <a:endParaRPr lang="es-ES"/>
        </a:p>
      </dgm:t>
    </dgm:pt>
    <dgm:pt modelId="{0B5DB2F6-062C-40FB-8877-26AB108A3DF0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bg1"/>
              </a:solidFill>
            </a:rPr>
            <a:t>De </a:t>
          </a:r>
          <a:r>
            <a:rPr lang="es-ES" sz="1800" b="1" dirty="0" err="1" smtClean="0">
              <a:solidFill>
                <a:schemeClr val="bg1"/>
              </a:solidFill>
            </a:rPr>
            <a:t>l´interprétation</a:t>
          </a:r>
          <a:r>
            <a:rPr lang="es-ES" sz="1800" b="1" dirty="0" smtClean="0">
              <a:solidFill>
                <a:schemeClr val="bg1"/>
              </a:solidFill>
            </a:rPr>
            <a:t> </a:t>
          </a:r>
          <a:r>
            <a:rPr lang="es-ES" sz="1800" b="1" dirty="0" err="1" smtClean="0">
              <a:solidFill>
                <a:schemeClr val="bg1"/>
              </a:solidFill>
            </a:rPr>
            <a:t>au</a:t>
          </a:r>
          <a:r>
            <a:rPr lang="es-ES" sz="1800" b="1" dirty="0" smtClean="0">
              <a:solidFill>
                <a:schemeClr val="bg1"/>
              </a:solidFill>
            </a:rPr>
            <a:t> </a:t>
          </a:r>
          <a:r>
            <a:rPr lang="es-ES" sz="1800" b="1" dirty="0" err="1" smtClean="0">
              <a:solidFill>
                <a:schemeClr val="bg1"/>
              </a:solidFill>
            </a:rPr>
            <a:t>pas</a:t>
          </a:r>
          <a:r>
            <a:rPr lang="es-ES" sz="1800" b="1" dirty="0" smtClean="0">
              <a:solidFill>
                <a:schemeClr val="bg1"/>
              </a:solidFill>
            </a:rPr>
            <a:t>, du </a:t>
          </a:r>
          <a:r>
            <a:rPr lang="es-ES" sz="1800" b="1" dirty="0" err="1" smtClean="0">
              <a:solidFill>
                <a:schemeClr val="bg1"/>
              </a:solidFill>
            </a:rPr>
            <a:t>pas</a:t>
          </a:r>
          <a:r>
            <a:rPr lang="es-ES" sz="1800" b="1" dirty="0" smtClean="0">
              <a:solidFill>
                <a:schemeClr val="bg1"/>
              </a:solidFill>
            </a:rPr>
            <a:t> </a:t>
          </a:r>
          <a:r>
            <a:rPr lang="es-ES" sz="1800" b="1" dirty="0" err="1" smtClean="0">
              <a:solidFill>
                <a:schemeClr val="bg1"/>
              </a:solidFill>
            </a:rPr>
            <a:t>au</a:t>
          </a:r>
          <a:r>
            <a:rPr lang="es-ES" sz="1800" b="1" dirty="0" smtClean="0">
              <a:solidFill>
                <a:schemeClr val="bg1"/>
              </a:solidFill>
            </a:rPr>
            <a:t> </a:t>
          </a:r>
          <a:r>
            <a:rPr lang="es-ES" sz="1800" b="1" dirty="0" err="1" smtClean="0">
              <a:solidFill>
                <a:schemeClr val="bg1"/>
              </a:solidFill>
            </a:rPr>
            <a:t>vocabulaire</a:t>
          </a:r>
          <a:endParaRPr lang="es-ES" sz="1800" b="1" dirty="0">
            <a:solidFill>
              <a:schemeClr val="bg1"/>
            </a:solidFill>
          </a:endParaRPr>
        </a:p>
      </dgm:t>
    </dgm:pt>
    <dgm:pt modelId="{810566AB-8E28-4D42-889D-4A2697A9132E}" type="parTrans" cxnId="{EC5FD9EE-2FD8-41E7-876C-5456EBF76C7C}">
      <dgm:prSet/>
      <dgm:spPr/>
      <dgm:t>
        <a:bodyPr/>
        <a:lstStyle/>
        <a:p>
          <a:endParaRPr lang="es-ES"/>
        </a:p>
      </dgm:t>
    </dgm:pt>
    <dgm:pt modelId="{B1E0B595-B864-40EA-9A2E-36D950D507EB}" type="sibTrans" cxnId="{EC5FD9EE-2FD8-41E7-876C-5456EBF76C7C}">
      <dgm:prSet/>
      <dgm:spPr/>
      <dgm:t>
        <a:bodyPr/>
        <a:lstStyle/>
        <a:p>
          <a:endParaRPr lang="es-ES"/>
        </a:p>
      </dgm:t>
    </dgm:pt>
    <dgm:pt modelId="{6BCCBA81-4E25-4A89-8E91-8F9750ECDAC3}">
      <dgm:prSet custT="1"/>
      <dgm:spPr/>
      <dgm:t>
        <a:bodyPr/>
        <a:lstStyle/>
        <a:p>
          <a:pPr rtl="0"/>
          <a:r>
            <a:rPr lang="es-ES" sz="1800" b="1" dirty="0" err="1" smtClean="0">
              <a:solidFill>
                <a:schemeClr val="bg1"/>
              </a:solidFill>
            </a:rPr>
            <a:t>Exemples</a:t>
          </a:r>
          <a:r>
            <a:rPr lang="es-ES" sz="1800" b="1" dirty="0" smtClean="0">
              <a:solidFill>
                <a:schemeClr val="bg1"/>
              </a:solidFill>
            </a:rPr>
            <a:t> de termes du </a:t>
          </a:r>
          <a:r>
            <a:rPr lang="es-ES" sz="1800" b="1" dirty="0" err="1" smtClean="0">
              <a:solidFill>
                <a:schemeClr val="bg1"/>
              </a:solidFill>
            </a:rPr>
            <a:t>vocabulaire</a:t>
          </a:r>
          <a:endParaRPr lang="es-ES" sz="1800" b="1" dirty="0">
            <a:solidFill>
              <a:schemeClr val="bg1"/>
            </a:solidFill>
          </a:endParaRPr>
        </a:p>
      </dgm:t>
    </dgm:pt>
    <dgm:pt modelId="{70BBD4B9-20EC-4869-9762-20408315C0A9}" type="parTrans" cxnId="{5D691FB1-943A-47FC-9C5A-FE6189514D69}">
      <dgm:prSet/>
      <dgm:spPr/>
      <dgm:t>
        <a:bodyPr/>
        <a:lstStyle/>
        <a:p>
          <a:endParaRPr lang="es-ES"/>
        </a:p>
      </dgm:t>
    </dgm:pt>
    <dgm:pt modelId="{FBFA7C3F-9DB3-415F-8D83-052865362169}" type="sibTrans" cxnId="{5D691FB1-943A-47FC-9C5A-FE6189514D69}">
      <dgm:prSet/>
      <dgm:spPr/>
      <dgm:t>
        <a:bodyPr/>
        <a:lstStyle/>
        <a:p>
          <a:endParaRPr lang="es-ES"/>
        </a:p>
      </dgm:t>
    </dgm:pt>
    <dgm:pt modelId="{E8209D6E-64A8-499D-BB9B-61F999CBD7C1}">
      <dgm:prSet custT="1"/>
      <dgm:spPr/>
      <dgm:t>
        <a:bodyPr/>
        <a:lstStyle/>
        <a:p>
          <a:pPr rtl="0"/>
          <a:r>
            <a:rPr lang="es-ES" sz="1600" b="1" dirty="0" err="1" smtClean="0">
              <a:solidFill>
                <a:schemeClr val="bg1"/>
              </a:solidFill>
            </a:rPr>
            <a:t>Analyse</a:t>
          </a:r>
          <a:r>
            <a:rPr lang="es-ES" sz="1600" b="1" dirty="0" smtClean="0">
              <a:solidFill>
                <a:schemeClr val="bg1"/>
              </a:solidFill>
            </a:rPr>
            <a:t> de la </a:t>
          </a:r>
          <a:r>
            <a:rPr lang="es-ES" sz="1600" b="1" dirty="0" err="1" smtClean="0">
              <a:solidFill>
                <a:schemeClr val="bg1"/>
              </a:solidFill>
            </a:rPr>
            <a:t>variation</a:t>
          </a:r>
          <a:r>
            <a:rPr lang="es-ES" sz="1600" b="1" dirty="0" smtClean="0">
              <a:solidFill>
                <a:schemeClr val="bg1"/>
              </a:solidFill>
            </a:rPr>
            <a:t> </a:t>
          </a:r>
          <a:r>
            <a:rPr lang="es-ES" sz="1600" b="1" dirty="0" err="1" smtClean="0">
              <a:solidFill>
                <a:schemeClr val="bg1"/>
              </a:solidFill>
            </a:rPr>
            <a:t>d´Albrecht</a:t>
          </a:r>
          <a:endParaRPr lang="es-ES" sz="1600" b="1" dirty="0">
            <a:solidFill>
              <a:schemeClr val="bg1"/>
            </a:solidFill>
          </a:endParaRPr>
        </a:p>
      </dgm:t>
    </dgm:pt>
    <dgm:pt modelId="{7AEED822-65E7-4266-ADC9-FF2B014B7D5A}" type="parTrans" cxnId="{0ECB25C1-33CB-4475-B304-93BE79752F5C}">
      <dgm:prSet/>
      <dgm:spPr/>
      <dgm:t>
        <a:bodyPr/>
        <a:lstStyle/>
        <a:p>
          <a:endParaRPr lang="es-ES"/>
        </a:p>
      </dgm:t>
    </dgm:pt>
    <dgm:pt modelId="{98F18585-0FEC-47AB-AF8A-A1CC2A063EEF}" type="sibTrans" cxnId="{0ECB25C1-33CB-4475-B304-93BE79752F5C}">
      <dgm:prSet/>
      <dgm:spPr/>
      <dgm:t>
        <a:bodyPr/>
        <a:lstStyle/>
        <a:p>
          <a:endParaRPr lang="es-ES"/>
        </a:p>
      </dgm:t>
    </dgm:pt>
    <dgm:pt modelId="{EC6BFACE-5118-4256-93D6-C86AC0407FB3}">
      <dgm:prSet custT="1"/>
      <dgm:spPr/>
      <dgm:t>
        <a:bodyPr anchor="t"/>
        <a:lstStyle/>
        <a:p>
          <a:pPr rtl="0">
            <a:lnSpc>
              <a:spcPct val="100000"/>
            </a:lnSpc>
          </a:pPr>
          <a:r>
            <a:rPr lang="es-ES" sz="1600" b="1" dirty="0" err="1" smtClean="0">
              <a:solidFill>
                <a:schemeClr val="bg1"/>
              </a:solidFill>
            </a:rPr>
            <a:t>Conclusions</a:t>
          </a:r>
          <a:endParaRPr lang="es-ES" sz="1600" b="1" dirty="0">
            <a:solidFill>
              <a:schemeClr val="bg1"/>
            </a:solidFill>
          </a:endParaRPr>
        </a:p>
      </dgm:t>
    </dgm:pt>
    <dgm:pt modelId="{6BE15598-2FF3-4692-9122-936EE6DB267D}" type="parTrans" cxnId="{B36FE0BA-084C-4CEC-AF18-493C9151A6F0}">
      <dgm:prSet/>
      <dgm:spPr/>
      <dgm:t>
        <a:bodyPr/>
        <a:lstStyle/>
        <a:p>
          <a:endParaRPr lang="es-ES"/>
        </a:p>
      </dgm:t>
    </dgm:pt>
    <dgm:pt modelId="{F0CD46BB-2584-4D4D-890F-16594AB3315F}" type="sibTrans" cxnId="{B36FE0BA-084C-4CEC-AF18-493C9151A6F0}">
      <dgm:prSet/>
      <dgm:spPr/>
      <dgm:t>
        <a:bodyPr/>
        <a:lstStyle/>
        <a:p>
          <a:endParaRPr lang="es-ES"/>
        </a:p>
      </dgm:t>
    </dgm:pt>
    <dgm:pt modelId="{2C7ABEF8-C598-4E1B-B8F8-E69D6747A761}" type="pres">
      <dgm:prSet presAssocID="{0DB61CF9-9A53-42E9-B738-4FACB8F50025}" presName="Name0" presStyleCnt="0">
        <dgm:presLayoutVars>
          <dgm:dir/>
          <dgm:animLvl val="lvl"/>
          <dgm:resizeHandles val="exact"/>
        </dgm:presLayoutVars>
      </dgm:prSet>
      <dgm:spPr/>
    </dgm:pt>
    <dgm:pt modelId="{0AE22CB0-7002-44BE-95FD-E25EF2820DCE}" type="pres">
      <dgm:prSet presAssocID="{107F4549-640B-4BFC-B637-B7FC95497B7C}" presName="Name8" presStyleCnt="0"/>
      <dgm:spPr/>
    </dgm:pt>
    <dgm:pt modelId="{9B09F09C-E8B3-4EC3-AD96-0A243518D30A}" type="pres">
      <dgm:prSet presAssocID="{107F4549-640B-4BFC-B637-B7FC95497B7C}" presName="level" presStyleLbl="node1" presStyleIdx="0" presStyleCnt="8">
        <dgm:presLayoutVars>
          <dgm:chMax val="1"/>
          <dgm:bulletEnabled val="1"/>
        </dgm:presLayoutVars>
      </dgm:prSet>
      <dgm:spPr/>
    </dgm:pt>
    <dgm:pt modelId="{38C4F7AC-9E7F-460C-81BF-98C4AF5BD41A}" type="pres">
      <dgm:prSet presAssocID="{107F4549-640B-4BFC-B637-B7FC95497B7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647A29-B771-4CE6-93A8-540D5D71C183}" type="pres">
      <dgm:prSet presAssocID="{929818FF-3108-47B0-8473-0A29A7E759D8}" presName="Name8" presStyleCnt="0"/>
      <dgm:spPr/>
    </dgm:pt>
    <dgm:pt modelId="{A9D69C22-282E-4491-BB45-A2A99CB1BE4A}" type="pres">
      <dgm:prSet presAssocID="{929818FF-3108-47B0-8473-0A29A7E759D8}" presName="level" presStyleLbl="node1" presStyleIdx="1" presStyleCnt="8">
        <dgm:presLayoutVars>
          <dgm:chMax val="1"/>
          <dgm:bulletEnabled val="1"/>
        </dgm:presLayoutVars>
      </dgm:prSet>
      <dgm:spPr/>
    </dgm:pt>
    <dgm:pt modelId="{6A9C77E9-81FD-4588-836D-169BBD15D454}" type="pres">
      <dgm:prSet presAssocID="{929818FF-3108-47B0-8473-0A29A7E759D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4AD22FB-C9F6-4755-886B-6D018C02A8D9}" type="pres">
      <dgm:prSet presAssocID="{661986FA-FC76-4B84-AF47-99731C16F6F0}" presName="Name8" presStyleCnt="0"/>
      <dgm:spPr/>
    </dgm:pt>
    <dgm:pt modelId="{08119A1E-CE4B-4DCB-A764-25AA65A26B2C}" type="pres">
      <dgm:prSet presAssocID="{661986FA-FC76-4B84-AF47-99731C16F6F0}" presName="level" presStyleLbl="node1" presStyleIdx="2" presStyleCnt="8">
        <dgm:presLayoutVars>
          <dgm:chMax val="1"/>
          <dgm:bulletEnabled val="1"/>
        </dgm:presLayoutVars>
      </dgm:prSet>
      <dgm:spPr/>
    </dgm:pt>
    <dgm:pt modelId="{44F4E188-B816-45C4-9B92-E73693D3EC81}" type="pres">
      <dgm:prSet presAssocID="{661986FA-FC76-4B84-AF47-99731C16F6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ECF0486-0171-4BB4-BAF7-1C3D4A8E679E}" type="pres">
      <dgm:prSet presAssocID="{D0963221-385E-4C2A-85B1-C7EA7E19C4AF}" presName="Name8" presStyleCnt="0"/>
      <dgm:spPr/>
    </dgm:pt>
    <dgm:pt modelId="{948D4219-EE45-42C2-9E65-7D04624DAD9F}" type="pres">
      <dgm:prSet presAssocID="{D0963221-385E-4C2A-85B1-C7EA7E19C4AF}" presName="level" presStyleLbl="node1" presStyleIdx="3" presStyleCnt="8">
        <dgm:presLayoutVars>
          <dgm:chMax val="1"/>
          <dgm:bulletEnabled val="1"/>
        </dgm:presLayoutVars>
      </dgm:prSet>
      <dgm:spPr/>
    </dgm:pt>
    <dgm:pt modelId="{A6C8DAFA-05A6-494E-86BD-B9779C268BC3}" type="pres">
      <dgm:prSet presAssocID="{D0963221-385E-4C2A-85B1-C7EA7E19C4A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3809061-A013-49EA-B4B6-AC2BC2EBAE97}" type="pres">
      <dgm:prSet presAssocID="{0B5DB2F6-062C-40FB-8877-26AB108A3DF0}" presName="Name8" presStyleCnt="0"/>
      <dgm:spPr/>
    </dgm:pt>
    <dgm:pt modelId="{78515827-C8EF-4B5B-A2E9-08D29C581A38}" type="pres">
      <dgm:prSet presAssocID="{0B5DB2F6-062C-40FB-8877-26AB108A3DF0}" presName="level" presStyleLbl="node1" presStyleIdx="4" presStyleCnt="8">
        <dgm:presLayoutVars>
          <dgm:chMax val="1"/>
          <dgm:bulletEnabled val="1"/>
        </dgm:presLayoutVars>
      </dgm:prSet>
      <dgm:spPr/>
    </dgm:pt>
    <dgm:pt modelId="{A03058E0-4F11-4A62-B5DA-DCF901EA42A2}" type="pres">
      <dgm:prSet presAssocID="{0B5DB2F6-062C-40FB-8877-26AB108A3D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6701CF4-E02D-43BF-A822-9B271A1F5E9B}" type="pres">
      <dgm:prSet presAssocID="{6BCCBA81-4E25-4A89-8E91-8F9750ECDAC3}" presName="Name8" presStyleCnt="0"/>
      <dgm:spPr/>
    </dgm:pt>
    <dgm:pt modelId="{37511ABA-67A3-43D3-A4BB-7EE214845824}" type="pres">
      <dgm:prSet presAssocID="{6BCCBA81-4E25-4A89-8E91-8F9750ECDAC3}" presName="level" presStyleLbl="node1" presStyleIdx="5" presStyleCnt="8">
        <dgm:presLayoutVars>
          <dgm:chMax val="1"/>
          <dgm:bulletEnabled val="1"/>
        </dgm:presLayoutVars>
      </dgm:prSet>
      <dgm:spPr/>
    </dgm:pt>
    <dgm:pt modelId="{7845116C-A642-40C4-ABA7-EBD2EF1A0F4C}" type="pres">
      <dgm:prSet presAssocID="{6BCCBA81-4E25-4A89-8E91-8F9750ECDAC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28C4BC0-CA88-4C30-AB24-97345C5ACE76}" type="pres">
      <dgm:prSet presAssocID="{E8209D6E-64A8-499D-BB9B-61F999CBD7C1}" presName="Name8" presStyleCnt="0"/>
      <dgm:spPr/>
    </dgm:pt>
    <dgm:pt modelId="{C61AE89A-26BB-4628-993C-E9DBF6509694}" type="pres">
      <dgm:prSet presAssocID="{E8209D6E-64A8-499D-BB9B-61F999CBD7C1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6F60C3-902E-4827-B424-140E009D9E73}" type="pres">
      <dgm:prSet presAssocID="{E8209D6E-64A8-499D-BB9B-61F999CBD7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DEFA48-92DE-4B66-98CF-9616455913DB}" type="pres">
      <dgm:prSet presAssocID="{EC6BFACE-5118-4256-93D6-C86AC0407FB3}" presName="Name8" presStyleCnt="0"/>
      <dgm:spPr/>
    </dgm:pt>
    <dgm:pt modelId="{788D9652-B125-4D62-AA82-867FE9DB1EC1}" type="pres">
      <dgm:prSet presAssocID="{EC6BFACE-5118-4256-93D6-C86AC0407FB3}" presName="level" presStyleLbl="node1" presStyleIdx="7" presStyleCnt="8" custScaleX="93700" custScaleY="1468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7F10EB-3785-4ABA-AFA1-F135214AE6A2}" type="pres">
      <dgm:prSet presAssocID="{EC6BFACE-5118-4256-93D6-C86AC0407F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691FB1-943A-47FC-9C5A-FE6189514D69}" srcId="{0DB61CF9-9A53-42E9-B738-4FACB8F50025}" destId="{6BCCBA81-4E25-4A89-8E91-8F9750ECDAC3}" srcOrd="5" destOrd="0" parTransId="{70BBD4B9-20EC-4869-9762-20408315C0A9}" sibTransId="{FBFA7C3F-9DB3-415F-8D83-052865362169}"/>
    <dgm:cxn modelId="{03037C03-354C-48BD-BB2C-19CD394500D4}" srcId="{0DB61CF9-9A53-42E9-B738-4FACB8F50025}" destId="{929818FF-3108-47B0-8473-0A29A7E759D8}" srcOrd="1" destOrd="0" parTransId="{B6EE240D-0AAF-4E30-8ABC-F584B3463681}" sibTransId="{91E11FDA-A2BF-4DD9-99C2-4CDBCDF34A12}"/>
    <dgm:cxn modelId="{CF7E05E0-34E6-4E6B-AF2A-C65F7CFE854B}" type="presOf" srcId="{929818FF-3108-47B0-8473-0A29A7E759D8}" destId="{A9D69C22-282E-4491-BB45-A2A99CB1BE4A}" srcOrd="0" destOrd="0" presId="urn:microsoft.com/office/officeart/2005/8/layout/pyramid3"/>
    <dgm:cxn modelId="{406F6DF3-3852-4560-8F08-AD2EDCAB3775}" srcId="{0DB61CF9-9A53-42E9-B738-4FACB8F50025}" destId="{661986FA-FC76-4B84-AF47-99731C16F6F0}" srcOrd="2" destOrd="0" parTransId="{BDD31813-2870-438B-BE03-3E6F7D340A93}" sibTransId="{6E356BC5-E4AC-4BE0-9856-EB4EF9813C0B}"/>
    <dgm:cxn modelId="{3E517C14-BA55-4D72-9004-AD37496B6591}" type="presOf" srcId="{107F4549-640B-4BFC-B637-B7FC95497B7C}" destId="{9B09F09C-E8B3-4EC3-AD96-0A243518D30A}" srcOrd="0" destOrd="0" presId="urn:microsoft.com/office/officeart/2005/8/layout/pyramid3"/>
    <dgm:cxn modelId="{DED87CD8-D773-4F3D-B093-28793269B819}" type="presOf" srcId="{D0963221-385E-4C2A-85B1-C7EA7E19C4AF}" destId="{A6C8DAFA-05A6-494E-86BD-B9779C268BC3}" srcOrd="1" destOrd="0" presId="urn:microsoft.com/office/officeart/2005/8/layout/pyramid3"/>
    <dgm:cxn modelId="{CCF41614-34E5-456F-A98E-4CDB09B5057E}" type="presOf" srcId="{E8209D6E-64A8-499D-BB9B-61F999CBD7C1}" destId="{C61AE89A-26BB-4628-993C-E9DBF6509694}" srcOrd="0" destOrd="0" presId="urn:microsoft.com/office/officeart/2005/8/layout/pyramid3"/>
    <dgm:cxn modelId="{39C9CFFE-BB4C-4A9A-BC75-54AFB37D8458}" type="presOf" srcId="{D0963221-385E-4C2A-85B1-C7EA7E19C4AF}" destId="{948D4219-EE45-42C2-9E65-7D04624DAD9F}" srcOrd="0" destOrd="0" presId="urn:microsoft.com/office/officeart/2005/8/layout/pyramid3"/>
    <dgm:cxn modelId="{E0667F75-3F62-4051-B431-FB91AF9275A4}" type="presOf" srcId="{6BCCBA81-4E25-4A89-8E91-8F9750ECDAC3}" destId="{37511ABA-67A3-43D3-A4BB-7EE214845824}" srcOrd="0" destOrd="0" presId="urn:microsoft.com/office/officeart/2005/8/layout/pyramid3"/>
    <dgm:cxn modelId="{2E880DED-36EC-4C78-BA21-AF2946D57DFB}" type="presOf" srcId="{661986FA-FC76-4B84-AF47-99731C16F6F0}" destId="{44F4E188-B816-45C4-9B92-E73693D3EC81}" srcOrd="1" destOrd="0" presId="urn:microsoft.com/office/officeart/2005/8/layout/pyramid3"/>
    <dgm:cxn modelId="{6EAD4C5B-9B50-47C9-B12D-C59A226F9998}" type="presOf" srcId="{0B5DB2F6-062C-40FB-8877-26AB108A3DF0}" destId="{78515827-C8EF-4B5B-A2E9-08D29C581A38}" srcOrd="0" destOrd="0" presId="urn:microsoft.com/office/officeart/2005/8/layout/pyramid3"/>
    <dgm:cxn modelId="{0ECB25C1-33CB-4475-B304-93BE79752F5C}" srcId="{0DB61CF9-9A53-42E9-B738-4FACB8F50025}" destId="{E8209D6E-64A8-499D-BB9B-61F999CBD7C1}" srcOrd="6" destOrd="0" parTransId="{7AEED822-65E7-4266-ADC9-FF2B014B7D5A}" sibTransId="{98F18585-0FEC-47AB-AF8A-A1CC2A063EEF}"/>
    <dgm:cxn modelId="{EC5FD9EE-2FD8-41E7-876C-5456EBF76C7C}" srcId="{0DB61CF9-9A53-42E9-B738-4FACB8F50025}" destId="{0B5DB2F6-062C-40FB-8877-26AB108A3DF0}" srcOrd="4" destOrd="0" parTransId="{810566AB-8E28-4D42-889D-4A2697A9132E}" sibTransId="{B1E0B595-B864-40EA-9A2E-36D950D507EB}"/>
    <dgm:cxn modelId="{364C4D1B-F018-4F8C-BCB8-9A458D37953A}" srcId="{0DB61CF9-9A53-42E9-B738-4FACB8F50025}" destId="{D0963221-385E-4C2A-85B1-C7EA7E19C4AF}" srcOrd="3" destOrd="0" parTransId="{5030B220-9129-431F-8803-BEC687AE80ED}" sibTransId="{2A3C3B10-B40A-45FE-86E9-7A22BF4925E1}"/>
    <dgm:cxn modelId="{1B1306F7-878C-434A-885B-CF43AE1D6A84}" type="presOf" srcId="{929818FF-3108-47B0-8473-0A29A7E759D8}" destId="{6A9C77E9-81FD-4588-836D-169BBD15D454}" srcOrd="1" destOrd="0" presId="urn:microsoft.com/office/officeart/2005/8/layout/pyramid3"/>
    <dgm:cxn modelId="{FD063653-8A0D-471D-8610-801D662BD976}" srcId="{0DB61CF9-9A53-42E9-B738-4FACB8F50025}" destId="{107F4549-640B-4BFC-B637-B7FC95497B7C}" srcOrd="0" destOrd="0" parTransId="{659D22EF-B4B8-49C7-81C0-C651DA200BBC}" sibTransId="{503620F2-8383-41F1-821A-1C519A5B95B3}"/>
    <dgm:cxn modelId="{58A1BDA7-C1F4-4C13-BFAF-EE2C9177D38D}" type="presOf" srcId="{EC6BFACE-5118-4256-93D6-C86AC0407FB3}" destId="{D77F10EB-3785-4ABA-AFA1-F135214AE6A2}" srcOrd="1" destOrd="0" presId="urn:microsoft.com/office/officeart/2005/8/layout/pyramid3"/>
    <dgm:cxn modelId="{B36FE0BA-084C-4CEC-AF18-493C9151A6F0}" srcId="{0DB61CF9-9A53-42E9-B738-4FACB8F50025}" destId="{EC6BFACE-5118-4256-93D6-C86AC0407FB3}" srcOrd="7" destOrd="0" parTransId="{6BE15598-2FF3-4692-9122-936EE6DB267D}" sibTransId="{F0CD46BB-2584-4D4D-890F-16594AB3315F}"/>
    <dgm:cxn modelId="{8F165D10-B390-4F72-BB61-5BDE0FF167D8}" type="presOf" srcId="{EC6BFACE-5118-4256-93D6-C86AC0407FB3}" destId="{788D9652-B125-4D62-AA82-867FE9DB1EC1}" srcOrd="0" destOrd="0" presId="urn:microsoft.com/office/officeart/2005/8/layout/pyramid3"/>
    <dgm:cxn modelId="{B5CBE734-70EF-4DA7-8AFD-FCA8D1CEE72C}" type="presOf" srcId="{0DB61CF9-9A53-42E9-B738-4FACB8F50025}" destId="{2C7ABEF8-C598-4E1B-B8F8-E69D6747A761}" srcOrd="0" destOrd="0" presId="urn:microsoft.com/office/officeart/2005/8/layout/pyramid3"/>
    <dgm:cxn modelId="{6ADD6E16-35D9-4047-8612-4795F5203DD9}" type="presOf" srcId="{0B5DB2F6-062C-40FB-8877-26AB108A3DF0}" destId="{A03058E0-4F11-4A62-B5DA-DCF901EA42A2}" srcOrd="1" destOrd="0" presId="urn:microsoft.com/office/officeart/2005/8/layout/pyramid3"/>
    <dgm:cxn modelId="{2283C0A5-1A7E-47A7-AE8E-33D1E537B377}" type="presOf" srcId="{6BCCBA81-4E25-4A89-8E91-8F9750ECDAC3}" destId="{7845116C-A642-40C4-ABA7-EBD2EF1A0F4C}" srcOrd="1" destOrd="0" presId="urn:microsoft.com/office/officeart/2005/8/layout/pyramid3"/>
    <dgm:cxn modelId="{CE1CAC56-9856-48BA-A75F-C80AA8247FAC}" type="presOf" srcId="{661986FA-FC76-4B84-AF47-99731C16F6F0}" destId="{08119A1E-CE4B-4DCB-A764-25AA65A26B2C}" srcOrd="0" destOrd="0" presId="urn:microsoft.com/office/officeart/2005/8/layout/pyramid3"/>
    <dgm:cxn modelId="{0CE8315B-3441-4230-B7F5-F6E6E3219BC9}" type="presOf" srcId="{107F4549-640B-4BFC-B637-B7FC95497B7C}" destId="{38C4F7AC-9E7F-460C-81BF-98C4AF5BD41A}" srcOrd="1" destOrd="0" presId="urn:microsoft.com/office/officeart/2005/8/layout/pyramid3"/>
    <dgm:cxn modelId="{19344875-B624-457A-BB8A-3A1EF94F4364}" type="presOf" srcId="{E8209D6E-64A8-499D-BB9B-61F999CBD7C1}" destId="{496F60C3-902E-4827-B424-140E009D9E73}" srcOrd="1" destOrd="0" presId="urn:microsoft.com/office/officeart/2005/8/layout/pyramid3"/>
    <dgm:cxn modelId="{AB6B0422-F262-4CE5-9398-A583BEAB304D}" type="presParOf" srcId="{2C7ABEF8-C598-4E1B-B8F8-E69D6747A761}" destId="{0AE22CB0-7002-44BE-95FD-E25EF2820DCE}" srcOrd="0" destOrd="0" presId="urn:microsoft.com/office/officeart/2005/8/layout/pyramid3"/>
    <dgm:cxn modelId="{B20F3865-0B41-4902-ACA5-BC34F4F85D56}" type="presParOf" srcId="{0AE22CB0-7002-44BE-95FD-E25EF2820DCE}" destId="{9B09F09C-E8B3-4EC3-AD96-0A243518D30A}" srcOrd="0" destOrd="0" presId="urn:microsoft.com/office/officeart/2005/8/layout/pyramid3"/>
    <dgm:cxn modelId="{B48FCB53-7BEB-4EE8-A334-D3904B7F71B1}" type="presParOf" srcId="{0AE22CB0-7002-44BE-95FD-E25EF2820DCE}" destId="{38C4F7AC-9E7F-460C-81BF-98C4AF5BD41A}" srcOrd="1" destOrd="0" presId="urn:microsoft.com/office/officeart/2005/8/layout/pyramid3"/>
    <dgm:cxn modelId="{149DBCBB-F895-44F0-859E-C3219E976F94}" type="presParOf" srcId="{2C7ABEF8-C598-4E1B-B8F8-E69D6747A761}" destId="{24647A29-B771-4CE6-93A8-540D5D71C183}" srcOrd="1" destOrd="0" presId="urn:microsoft.com/office/officeart/2005/8/layout/pyramid3"/>
    <dgm:cxn modelId="{91B0FE47-7F78-4E87-8BE8-D814C0F2F5DB}" type="presParOf" srcId="{24647A29-B771-4CE6-93A8-540D5D71C183}" destId="{A9D69C22-282E-4491-BB45-A2A99CB1BE4A}" srcOrd="0" destOrd="0" presId="urn:microsoft.com/office/officeart/2005/8/layout/pyramid3"/>
    <dgm:cxn modelId="{952D54CC-0F51-4CEC-A7E7-B993B9CF16B9}" type="presParOf" srcId="{24647A29-B771-4CE6-93A8-540D5D71C183}" destId="{6A9C77E9-81FD-4588-836D-169BBD15D454}" srcOrd="1" destOrd="0" presId="urn:microsoft.com/office/officeart/2005/8/layout/pyramid3"/>
    <dgm:cxn modelId="{D8AA4759-8F54-4856-A7F9-67A2152407D1}" type="presParOf" srcId="{2C7ABEF8-C598-4E1B-B8F8-E69D6747A761}" destId="{04AD22FB-C9F6-4755-886B-6D018C02A8D9}" srcOrd="2" destOrd="0" presId="urn:microsoft.com/office/officeart/2005/8/layout/pyramid3"/>
    <dgm:cxn modelId="{FA55D1F8-735B-4478-A2C6-0E862FCE9A5B}" type="presParOf" srcId="{04AD22FB-C9F6-4755-886B-6D018C02A8D9}" destId="{08119A1E-CE4B-4DCB-A764-25AA65A26B2C}" srcOrd="0" destOrd="0" presId="urn:microsoft.com/office/officeart/2005/8/layout/pyramid3"/>
    <dgm:cxn modelId="{2D1FA23A-C22D-4399-860F-F2C33576E28A}" type="presParOf" srcId="{04AD22FB-C9F6-4755-886B-6D018C02A8D9}" destId="{44F4E188-B816-45C4-9B92-E73693D3EC81}" srcOrd="1" destOrd="0" presId="urn:microsoft.com/office/officeart/2005/8/layout/pyramid3"/>
    <dgm:cxn modelId="{5509A70B-E564-488F-ABDD-D1C078419479}" type="presParOf" srcId="{2C7ABEF8-C598-4E1B-B8F8-E69D6747A761}" destId="{AECF0486-0171-4BB4-BAF7-1C3D4A8E679E}" srcOrd="3" destOrd="0" presId="urn:microsoft.com/office/officeart/2005/8/layout/pyramid3"/>
    <dgm:cxn modelId="{09112A4A-4DE9-4B47-82EC-CBB00C43A500}" type="presParOf" srcId="{AECF0486-0171-4BB4-BAF7-1C3D4A8E679E}" destId="{948D4219-EE45-42C2-9E65-7D04624DAD9F}" srcOrd="0" destOrd="0" presId="urn:microsoft.com/office/officeart/2005/8/layout/pyramid3"/>
    <dgm:cxn modelId="{46869B2A-A730-4B41-A093-4C4A7423E47C}" type="presParOf" srcId="{AECF0486-0171-4BB4-BAF7-1C3D4A8E679E}" destId="{A6C8DAFA-05A6-494E-86BD-B9779C268BC3}" srcOrd="1" destOrd="0" presId="urn:microsoft.com/office/officeart/2005/8/layout/pyramid3"/>
    <dgm:cxn modelId="{390D2816-D2A6-442B-8A86-10454E09A01D}" type="presParOf" srcId="{2C7ABEF8-C598-4E1B-B8F8-E69D6747A761}" destId="{73809061-A013-49EA-B4B6-AC2BC2EBAE97}" srcOrd="4" destOrd="0" presId="urn:microsoft.com/office/officeart/2005/8/layout/pyramid3"/>
    <dgm:cxn modelId="{0D384E9B-078B-4E7A-8FE6-C01C9364AC8E}" type="presParOf" srcId="{73809061-A013-49EA-B4B6-AC2BC2EBAE97}" destId="{78515827-C8EF-4B5B-A2E9-08D29C581A38}" srcOrd="0" destOrd="0" presId="urn:microsoft.com/office/officeart/2005/8/layout/pyramid3"/>
    <dgm:cxn modelId="{08FE9797-E65D-46A7-BB28-E84E33966CA1}" type="presParOf" srcId="{73809061-A013-49EA-B4B6-AC2BC2EBAE97}" destId="{A03058E0-4F11-4A62-B5DA-DCF901EA42A2}" srcOrd="1" destOrd="0" presId="urn:microsoft.com/office/officeart/2005/8/layout/pyramid3"/>
    <dgm:cxn modelId="{2504276A-3A9E-47F8-BE19-DF7394A2A348}" type="presParOf" srcId="{2C7ABEF8-C598-4E1B-B8F8-E69D6747A761}" destId="{86701CF4-E02D-43BF-A822-9B271A1F5E9B}" srcOrd="5" destOrd="0" presId="urn:microsoft.com/office/officeart/2005/8/layout/pyramid3"/>
    <dgm:cxn modelId="{6A9310E3-7FAB-445F-B3E5-033E85C5657B}" type="presParOf" srcId="{86701CF4-E02D-43BF-A822-9B271A1F5E9B}" destId="{37511ABA-67A3-43D3-A4BB-7EE214845824}" srcOrd="0" destOrd="0" presId="urn:microsoft.com/office/officeart/2005/8/layout/pyramid3"/>
    <dgm:cxn modelId="{952D426B-9425-4691-9280-1C74411CD26C}" type="presParOf" srcId="{86701CF4-E02D-43BF-A822-9B271A1F5E9B}" destId="{7845116C-A642-40C4-ABA7-EBD2EF1A0F4C}" srcOrd="1" destOrd="0" presId="urn:microsoft.com/office/officeart/2005/8/layout/pyramid3"/>
    <dgm:cxn modelId="{E569D7A3-16B5-4CE7-AF47-89600A6843B6}" type="presParOf" srcId="{2C7ABEF8-C598-4E1B-B8F8-E69D6747A761}" destId="{528C4BC0-CA88-4C30-AB24-97345C5ACE76}" srcOrd="6" destOrd="0" presId="urn:microsoft.com/office/officeart/2005/8/layout/pyramid3"/>
    <dgm:cxn modelId="{CAB031B9-A8AF-4AC5-8CA0-7CEA67B6C3A0}" type="presParOf" srcId="{528C4BC0-CA88-4C30-AB24-97345C5ACE76}" destId="{C61AE89A-26BB-4628-993C-E9DBF6509694}" srcOrd="0" destOrd="0" presId="urn:microsoft.com/office/officeart/2005/8/layout/pyramid3"/>
    <dgm:cxn modelId="{ED754B30-439B-42E2-BB21-F56B00775C23}" type="presParOf" srcId="{528C4BC0-CA88-4C30-AB24-97345C5ACE76}" destId="{496F60C3-902E-4827-B424-140E009D9E73}" srcOrd="1" destOrd="0" presId="urn:microsoft.com/office/officeart/2005/8/layout/pyramid3"/>
    <dgm:cxn modelId="{2CEA79EB-C450-4E4B-B9AA-D957CB33E7C2}" type="presParOf" srcId="{2C7ABEF8-C598-4E1B-B8F8-E69D6747A761}" destId="{51DEFA48-92DE-4B66-98CF-9616455913DB}" srcOrd="7" destOrd="0" presId="urn:microsoft.com/office/officeart/2005/8/layout/pyramid3"/>
    <dgm:cxn modelId="{5936D2E6-D8CA-444F-B40D-55B45713E577}" type="presParOf" srcId="{51DEFA48-92DE-4B66-98CF-9616455913DB}" destId="{788D9652-B125-4D62-AA82-867FE9DB1EC1}" srcOrd="0" destOrd="0" presId="urn:microsoft.com/office/officeart/2005/8/layout/pyramid3"/>
    <dgm:cxn modelId="{524A9F63-3A61-4754-9C85-C2DA234B9E22}" type="presParOf" srcId="{51DEFA48-92DE-4B66-98CF-9616455913DB}" destId="{D77F10EB-3785-4ABA-AFA1-F135214AE6A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86482E-9DA3-4F7C-89FD-32688E0B12F8}" type="doc">
      <dgm:prSet loTypeId="urn:microsoft.com/office/officeart/2005/8/layout/hList6" loCatId="list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es-ES"/>
        </a:p>
      </dgm:t>
    </dgm:pt>
    <dgm:pt modelId="{59E6800A-45D1-43C4-B3A3-CB0294E84391}">
      <dgm:prSet/>
      <dgm:spPr/>
      <dgm:t>
        <a:bodyPr/>
        <a:lstStyle/>
        <a:p>
          <a:pPr rtl="0"/>
          <a:r>
            <a:rPr lang="es-ES" smtClean="0"/>
            <a:t>Richesse et  éclectisme du vocabulaire</a:t>
          </a:r>
          <a:endParaRPr lang="es-ES"/>
        </a:p>
      </dgm:t>
    </dgm:pt>
    <dgm:pt modelId="{795A8318-8F04-4AC1-96FC-5D0290405413}" type="parTrans" cxnId="{A68964E4-77E5-44B3-B7E1-748550242D41}">
      <dgm:prSet/>
      <dgm:spPr/>
      <dgm:t>
        <a:bodyPr/>
        <a:lstStyle/>
        <a:p>
          <a:endParaRPr lang="es-ES"/>
        </a:p>
      </dgm:t>
    </dgm:pt>
    <dgm:pt modelId="{9B7D91BB-BFFB-4702-A4C8-403FF2EEAA31}" type="sibTrans" cxnId="{A68964E4-77E5-44B3-B7E1-748550242D41}">
      <dgm:prSet/>
      <dgm:spPr/>
      <dgm:t>
        <a:bodyPr/>
        <a:lstStyle/>
        <a:p>
          <a:endParaRPr lang="es-ES"/>
        </a:p>
      </dgm:t>
    </dgm:pt>
    <dgm:pt modelId="{FB71EED0-B3E3-4222-BE54-47CA7D84E450}">
      <dgm:prSet/>
      <dgm:spPr/>
      <dgm:t>
        <a:bodyPr/>
        <a:lstStyle/>
        <a:p>
          <a:pPr rtl="0"/>
          <a:r>
            <a:rPr lang="es-ES" smtClean="0"/>
            <a:t>Véhiculation d´informations interprétatives pour le mouvement dansé</a:t>
          </a:r>
          <a:endParaRPr lang="es-ES"/>
        </a:p>
      </dgm:t>
    </dgm:pt>
    <dgm:pt modelId="{F49CDD79-47F5-423B-BFF9-5086D0CD4655}" type="parTrans" cxnId="{EBC6F333-471A-49ED-8B3C-50DEFF790536}">
      <dgm:prSet/>
      <dgm:spPr/>
      <dgm:t>
        <a:bodyPr/>
        <a:lstStyle/>
        <a:p>
          <a:endParaRPr lang="es-ES"/>
        </a:p>
      </dgm:t>
    </dgm:pt>
    <dgm:pt modelId="{9FCB7ED6-9934-4C96-AEA5-7E119C296D39}" type="sibTrans" cxnId="{EBC6F333-471A-49ED-8B3C-50DEFF790536}">
      <dgm:prSet/>
      <dgm:spPr/>
      <dgm:t>
        <a:bodyPr/>
        <a:lstStyle/>
        <a:p>
          <a:endParaRPr lang="es-ES"/>
        </a:p>
      </dgm:t>
    </dgm:pt>
    <dgm:pt modelId="{E1D42B20-1BF7-49EB-9428-F150F1948578}">
      <dgm:prSet/>
      <dgm:spPr/>
      <dgm:t>
        <a:bodyPr/>
        <a:lstStyle/>
        <a:p>
          <a:pPr rtl="0"/>
          <a:r>
            <a:rPr lang="es-ES" smtClean="0"/>
            <a:t>Objectif: retranscrire la condition et les émotions humaines</a:t>
          </a:r>
          <a:endParaRPr lang="es-ES"/>
        </a:p>
      </dgm:t>
    </dgm:pt>
    <dgm:pt modelId="{6E7568C1-B040-487C-883E-E116EC1405C8}" type="parTrans" cxnId="{3AC9CAAE-0949-442A-9313-B55FF56F0003}">
      <dgm:prSet/>
      <dgm:spPr/>
      <dgm:t>
        <a:bodyPr/>
        <a:lstStyle/>
        <a:p>
          <a:endParaRPr lang="es-ES"/>
        </a:p>
      </dgm:t>
    </dgm:pt>
    <dgm:pt modelId="{22A574A1-352F-432E-B773-3D64B9D5CD83}" type="sibTrans" cxnId="{3AC9CAAE-0949-442A-9313-B55FF56F0003}">
      <dgm:prSet/>
      <dgm:spPr/>
      <dgm:t>
        <a:bodyPr/>
        <a:lstStyle/>
        <a:p>
          <a:endParaRPr lang="es-ES"/>
        </a:p>
      </dgm:t>
    </dgm:pt>
    <dgm:pt modelId="{BCDD99C5-8BD2-4291-8218-AC8AE95E4300}">
      <dgm:prSet/>
      <dgm:spPr/>
      <dgm:t>
        <a:bodyPr/>
        <a:lstStyle/>
        <a:p>
          <a:pPr rtl="0"/>
          <a:r>
            <a:rPr lang="es-ES" smtClean="0"/>
            <a:t>Résistence de la danse académique depuis 1661, ce qui confirme son universalité</a:t>
          </a:r>
          <a:endParaRPr lang="es-ES"/>
        </a:p>
      </dgm:t>
    </dgm:pt>
    <dgm:pt modelId="{B4E503D6-20DB-446C-8BB6-8898F40C214B}" type="parTrans" cxnId="{221A057E-C818-4FE0-983F-237FB8BCDA94}">
      <dgm:prSet/>
      <dgm:spPr/>
      <dgm:t>
        <a:bodyPr/>
        <a:lstStyle/>
        <a:p>
          <a:endParaRPr lang="es-ES"/>
        </a:p>
      </dgm:t>
    </dgm:pt>
    <dgm:pt modelId="{A56CD6DC-3C09-4B57-82BC-874D1ABCA1FF}" type="sibTrans" cxnId="{221A057E-C818-4FE0-983F-237FB8BCDA94}">
      <dgm:prSet/>
      <dgm:spPr/>
      <dgm:t>
        <a:bodyPr/>
        <a:lstStyle/>
        <a:p>
          <a:endParaRPr lang="es-ES"/>
        </a:p>
      </dgm:t>
    </dgm:pt>
    <dgm:pt modelId="{4B2B0067-9446-43EB-BF41-2D06222D11D9}">
      <dgm:prSet/>
      <dgm:spPr/>
      <dgm:t>
        <a:bodyPr/>
        <a:lstStyle/>
        <a:p>
          <a:pPr rtl="0"/>
          <a:r>
            <a:rPr lang="es-ES" smtClean="0"/>
            <a:t>Notre responsabilité: perpétuer l´Art de la Danse dans tous ses aspects</a:t>
          </a:r>
          <a:endParaRPr lang="es-ES"/>
        </a:p>
      </dgm:t>
    </dgm:pt>
    <dgm:pt modelId="{EEF573EB-2609-4313-B30B-A1B9A99D3FF2}" type="parTrans" cxnId="{C84FA864-4003-4989-B0F4-1B209B1E993C}">
      <dgm:prSet/>
      <dgm:spPr/>
      <dgm:t>
        <a:bodyPr/>
        <a:lstStyle/>
        <a:p>
          <a:endParaRPr lang="es-ES"/>
        </a:p>
      </dgm:t>
    </dgm:pt>
    <dgm:pt modelId="{7B872025-3E7A-4436-934A-750BCDAEBB59}" type="sibTrans" cxnId="{C84FA864-4003-4989-B0F4-1B209B1E993C}">
      <dgm:prSet/>
      <dgm:spPr/>
      <dgm:t>
        <a:bodyPr/>
        <a:lstStyle/>
        <a:p>
          <a:endParaRPr lang="es-ES"/>
        </a:p>
      </dgm:t>
    </dgm:pt>
    <dgm:pt modelId="{EA107014-F2C4-46F9-BDAF-F5AA50744691}" type="pres">
      <dgm:prSet presAssocID="{4C86482E-9DA3-4F7C-89FD-32688E0B12F8}" presName="Name0" presStyleCnt="0">
        <dgm:presLayoutVars>
          <dgm:dir/>
          <dgm:resizeHandles val="exact"/>
        </dgm:presLayoutVars>
      </dgm:prSet>
      <dgm:spPr/>
    </dgm:pt>
    <dgm:pt modelId="{13E57F01-7954-4635-930B-4C7DA846546A}" type="pres">
      <dgm:prSet presAssocID="{59E6800A-45D1-43C4-B3A3-CB0294E84391}" presName="node" presStyleLbl="node1" presStyleIdx="0" presStyleCnt="5">
        <dgm:presLayoutVars>
          <dgm:bulletEnabled val="1"/>
        </dgm:presLayoutVars>
      </dgm:prSet>
      <dgm:spPr/>
    </dgm:pt>
    <dgm:pt modelId="{8EF13E92-1806-4DE4-AD21-BCAF7C15901F}" type="pres">
      <dgm:prSet presAssocID="{9B7D91BB-BFFB-4702-A4C8-403FF2EEAA31}" presName="sibTrans" presStyleCnt="0"/>
      <dgm:spPr/>
    </dgm:pt>
    <dgm:pt modelId="{C571EC28-C5D9-4F6C-AD6F-FC0E14C4805B}" type="pres">
      <dgm:prSet presAssocID="{FB71EED0-B3E3-4222-BE54-47CA7D84E450}" presName="node" presStyleLbl="node1" presStyleIdx="1" presStyleCnt="5">
        <dgm:presLayoutVars>
          <dgm:bulletEnabled val="1"/>
        </dgm:presLayoutVars>
      </dgm:prSet>
      <dgm:spPr/>
    </dgm:pt>
    <dgm:pt modelId="{AD1BECA6-3ED4-4630-AD03-D0202CFBF006}" type="pres">
      <dgm:prSet presAssocID="{9FCB7ED6-9934-4C96-AEA5-7E119C296D39}" presName="sibTrans" presStyleCnt="0"/>
      <dgm:spPr/>
    </dgm:pt>
    <dgm:pt modelId="{4BC480C0-BD22-49A3-A18B-8A08D6F52B7E}" type="pres">
      <dgm:prSet presAssocID="{E1D42B20-1BF7-49EB-9428-F150F1948578}" presName="node" presStyleLbl="node1" presStyleIdx="2" presStyleCnt="5">
        <dgm:presLayoutVars>
          <dgm:bulletEnabled val="1"/>
        </dgm:presLayoutVars>
      </dgm:prSet>
      <dgm:spPr/>
    </dgm:pt>
    <dgm:pt modelId="{3A9768F8-DE8D-4EFB-8350-601FE2A060FE}" type="pres">
      <dgm:prSet presAssocID="{22A574A1-352F-432E-B773-3D64B9D5CD83}" presName="sibTrans" presStyleCnt="0"/>
      <dgm:spPr/>
    </dgm:pt>
    <dgm:pt modelId="{B068D107-2287-475D-A481-A38A69614251}" type="pres">
      <dgm:prSet presAssocID="{BCDD99C5-8BD2-4291-8218-AC8AE95E4300}" presName="node" presStyleLbl="node1" presStyleIdx="3" presStyleCnt="5">
        <dgm:presLayoutVars>
          <dgm:bulletEnabled val="1"/>
        </dgm:presLayoutVars>
      </dgm:prSet>
      <dgm:spPr/>
    </dgm:pt>
    <dgm:pt modelId="{5D9219F4-D6B8-4701-BA0B-CA1580F6517C}" type="pres">
      <dgm:prSet presAssocID="{A56CD6DC-3C09-4B57-82BC-874D1ABCA1FF}" presName="sibTrans" presStyleCnt="0"/>
      <dgm:spPr/>
    </dgm:pt>
    <dgm:pt modelId="{1ACED8C5-AA94-46A4-A1D2-A9A7DF7BD965}" type="pres">
      <dgm:prSet presAssocID="{4B2B0067-9446-43EB-BF41-2D06222D11D9}" presName="node" presStyleLbl="node1" presStyleIdx="4" presStyleCnt="5">
        <dgm:presLayoutVars>
          <dgm:bulletEnabled val="1"/>
        </dgm:presLayoutVars>
      </dgm:prSet>
      <dgm:spPr/>
    </dgm:pt>
  </dgm:ptLst>
  <dgm:cxnLst>
    <dgm:cxn modelId="{80572766-C9C2-4594-82E6-DDDC00C8B028}" type="presOf" srcId="{FB71EED0-B3E3-4222-BE54-47CA7D84E450}" destId="{C571EC28-C5D9-4F6C-AD6F-FC0E14C4805B}" srcOrd="0" destOrd="0" presId="urn:microsoft.com/office/officeart/2005/8/layout/hList6"/>
    <dgm:cxn modelId="{3A7E6263-6490-4CBB-8C14-18DD77AE2A82}" type="presOf" srcId="{4B2B0067-9446-43EB-BF41-2D06222D11D9}" destId="{1ACED8C5-AA94-46A4-A1D2-A9A7DF7BD965}" srcOrd="0" destOrd="0" presId="urn:microsoft.com/office/officeart/2005/8/layout/hList6"/>
    <dgm:cxn modelId="{A68964E4-77E5-44B3-B7E1-748550242D41}" srcId="{4C86482E-9DA3-4F7C-89FD-32688E0B12F8}" destId="{59E6800A-45D1-43C4-B3A3-CB0294E84391}" srcOrd="0" destOrd="0" parTransId="{795A8318-8F04-4AC1-96FC-5D0290405413}" sibTransId="{9B7D91BB-BFFB-4702-A4C8-403FF2EEAA31}"/>
    <dgm:cxn modelId="{D2912533-E36C-42D0-9C52-A66EB7CDF856}" type="presOf" srcId="{59E6800A-45D1-43C4-B3A3-CB0294E84391}" destId="{13E57F01-7954-4635-930B-4C7DA846546A}" srcOrd="0" destOrd="0" presId="urn:microsoft.com/office/officeart/2005/8/layout/hList6"/>
    <dgm:cxn modelId="{221A057E-C818-4FE0-983F-237FB8BCDA94}" srcId="{4C86482E-9DA3-4F7C-89FD-32688E0B12F8}" destId="{BCDD99C5-8BD2-4291-8218-AC8AE95E4300}" srcOrd="3" destOrd="0" parTransId="{B4E503D6-20DB-446C-8BB6-8898F40C214B}" sibTransId="{A56CD6DC-3C09-4B57-82BC-874D1ABCA1FF}"/>
    <dgm:cxn modelId="{3AC9CAAE-0949-442A-9313-B55FF56F0003}" srcId="{4C86482E-9DA3-4F7C-89FD-32688E0B12F8}" destId="{E1D42B20-1BF7-49EB-9428-F150F1948578}" srcOrd="2" destOrd="0" parTransId="{6E7568C1-B040-487C-883E-E116EC1405C8}" sibTransId="{22A574A1-352F-432E-B773-3D64B9D5CD83}"/>
    <dgm:cxn modelId="{C84FA864-4003-4989-B0F4-1B209B1E993C}" srcId="{4C86482E-9DA3-4F7C-89FD-32688E0B12F8}" destId="{4B2B0067-9446-43EB-BF41-2D06222D11D9}" srcOrd="4" destOrd="0" parTransId="{EEF573EB-2609-4313-B30B-A1B9A99D3FF2}" sibTransId="{7B872025-3E7A-4436-934A-750BCDAEBB59}"/>
    <dgm:cxn modelId="{B1165C46-ECCE-4476-BF3A-47F4211AB8BF}" type="presOf" srcId="{E1D42B20-1BF7-49EB-9428-F150F1948578}" destId="{4BC480C0-BD22-49A3-A18B-8A08D6F52B7E}" srcOrd="0" destOrd="0" presId="urn:microsoft.com/office/officeart/2005/8/layout/hList6"/>
    <dgm:cxn modelId="{EBC6F333-471A-49ED-8B3C-50DEFF790536}" srcId="{4C86482E-9DA3-4F7C-89FD-32688E0B12F8}" destId="{FB71EED0-B3E3-4222-BE54-47CA7D84E450}" srcOrd="1" destOrd="0" parTransId="{F49CDD79-47F5-423B-BFF9-5086D0CD4655}" sibTransId="{9FCB7ED6-9934-4C96-AEA5-7E119C296D39}"/>
    <dgm:cxn modelId="{B42870BC-E37D-48E0-8C44-299A50826F0F}" type="presOf" srcId="{BCDD99C5-8BD2-4291-8218-AC8AE95E4300}" destId="{B068D107-2287-475D-A481-A38A69614251}" srcOrd="0" destOrd="0" presId="urn:microsoft.com/office/officeart/2005/8/layout/hList6"/>
    <dgm:cxn modelId="{A9263FD5-CC90-4E1E-B223-A2523AE69F01}" type="presOf" srcId="{4C86482E-9DA3-4F7C-89FD-32688E0B12F8}" destId="{EA107014-F2C4-46F9-BDAF-F5AA50744691}" srcOrd="0" destOrd="0" presId="urn:microsoft.com/office/officeart/2005/8/layout/hList6"/>
    <dgm:cxn modelId="{1D72F1BD-0A1C-4A34-941D-9888BC4A8351}" type="presParOf" srcId="{EA107014-F2C4-46F9-BDAF-F5AA50744691}" destId="{13E57F01-7954-4635-930B-4C7DA846546A}" srcOrd="0" destOrd="0" presId="urn:microsoft.com/office/officeart/2005/8/layout/hList6"/>
    <dgm:cxn modelId="{8EA48923-97FD-488E-A8AC-AD574A894F07}" type="presParOf" srcId="{EA107014-F2C4-46F9-BDAF-F5AA50744691}" destId="{8EF13E92-1806-4DE4-AD21-BCAF7C15901F}" srcOrd="1" destOrd="0" presId="urn:microsoft.com/office/officeart/2005/8/layout/hList6"/>
    <dgm:cxn modelId="{1055E3CB-5790-44DB-90DD-96740EBCC51F}" type="presParOf" srcId="{EA107014-F2C4-46F9-BDAF-F5AA50744691}" destId="{C571EC28-C5D9-4F6C-AD6F-FC0E14C4805B}" srcOrd="2" destOrd="0" presId="urn:microsoft.com/office/officeart/2005/8/layout/hList6"/>
    <dgm:cxn modelId="{12BC262B-29EA-4DEC-B884-4CC2B2CE5C61}" type="presParOf" srcId="{EA107014-F2C4-46F9-BDAF-F5AA50744691}" destId="{AD1BECA6-3ED4-4630-AD03-D0202CFBF006}" srcOrd="3" destOrd="0" presId="urn:microsoft.com/office/officeart/2005/8/layout/hList6"/>
    <dgm:cxn modelId="{F0182112-215C-43C0-BFCB-BC05974FBF00}" type="presParOf" srcId="{EA107014-F2C4-46F9-BDAF-F5AA50744691}" destId="{4BC480C0-BD22-49A3-A18B-8A08D6F52B7E}" srcOrd="4" destOrd="0" presId="urn:microsoft.com/office/officeart/2005/8/layout/hList6"/>
    <dgm:cxn modelId="{28027613-45B4-460C-AD3E-17688ED5D4E3}" type="presParOf" srcId="{EA107014-F2C4-46F9-BDAF-F5AA50744691}" destId="{3A9768F8-DE8D-4EFB-8350-601FE2A060FE}" srcOrd="5" destOrd="0" presId="urn:microsoft.com/office/officeart/2005/8/layout/hList6"/>
    <dgm:cxn modelId="{0CA7DEBF-CE06-4FCA-9C4F-5282321B4808}" type="presParOf" srcId="{EA107014-F2C4-46F9-BDAF-F5AA50744691}" destId="{B068D107-2287-475D-A481-A38A69614251}" srcOrd="6" destOrd="0" presId="urn:microsoft.com/office/officeart/2005/8/layout/hList6"/>
    <dgm:cxn modelId="{07CB3C7B-433F-44CF-A67E-5985191D9AB0}" type="presParOf" srcId="{EA107014-F2C4-46F9-BDAF-F5AA50744691}" destId="{5D9219F4-D6B8-4701-BA0B-CA1580F6517C}" srcOrd="7" destOrd="0" presId="urn:microsoft.com/office/officeart/2005/8/layout/hList6"/>
    <dgm:cxn modelId="{817F2559-2A97-414D-8E5F-D96695026041}" type="presParOf" srcId="{EA107014-F2C4-46F9-BDAF-F5AA50744691}" destId="{1ACED8C5-AA94-46A4-A1D2-A9A7DF7BD965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B7E14-3C9A-4448-9907-DF2A2992C383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706A37B-2DC8-4ADB-A30B-2668A9A5F1DA}">
      <dgm:prSet/>
      <dgm:spPr/>
      <dgm:t>
        <a:bodyPr/>
        <a:lstStyle/>
        <a:p>
          <a:pPr rtl="0"/>
          <a:r>
            <a:rPr lang="es-ES" dirty="0" err="1" smtClean="0">
              <a:latin typeface="Andika Basic" panose="02000000000000000000" pitchFamily="2" charset="0"/>
            </a:rPr>
            <a:t>Qualifier</a:t>
          </a:r>
          <a:endParaRPr lang="es-ES" dirty="0">
            <a:latin typeface="Andika Basic" panose="02000000000000000000" pitchFamily="2" charset="0"/>
          </a:endParaRPr>
        </a:p>
      </dgm:t>
    </dgm:pt>
    <dgm:pt modelId="{EE27155A-ACAA-436C-946F-3CB8069F3C44}" type="parTrans" cxnId="{BD649C43-4B1A-4E60-AA92-8AFB1540A64C}">
      <dgm:prSet/>
      <dgm:spPr/>
      <dgm:t>
        <a:bodyPr/>
        <a:lstStyle/>
        <a:p>
          <a:endParaRPr lang="es-ES"/>
        </a:p>
      </dgm:t>
    </dgm:pt>
    <dgm:pt modelId="{D6D62689-3D80-4E3E-A95C-9E2A5605E615}" type="sibTrans" cxnId="{BD649C43-4B1A-4E60-AA92-8AFB1540A64C}">
      <dgm:prSet/>
      <dgm:spPr/>
      <dgm:t>
        <a:bodyPr/>
        <a:lstStyle/>
        <a:p>
          <a:endParaRPr lang="es-ES"/>
        </a:p>
      </dgm:t>
    </dgm:pt>
    <dgm:pt modelId="{76E3CEAE-279E-4464-B836-1C0923993182}">
      <dgm:prSet/>
      <dgm:spPr/>
      <dgm:t>
        <a:bodyPr/>
        <a:lstStyle/>
        <a:p>
          <a:pPr rtl="0"/>
          <a:r>
            <a:rPr lang="es-ES" dirty="0" err="1" smtClean="0">
              <a:latin typeface="Andika Basic" panose="02000000000000000000" pitchFamily="2" charset="0"/>
            </a:rPr>
            <a:t>Transmettre</a:t>
          </a:r>
          <a:endParaRPr lang="es-ES" dirty="0">
            <a:latin typeface="Andika Basic" panose="02000000000000000000" pitchFamily="2" charset="0"/>
          </a:endParaRPr>
        </a:p>
      </dgm:t>
    </dgm:pt>
    <dgm:pt modelId="{7A8594A7-0A8C-4D81-81EA-4ACD779FA364}" type="parTrans" cxnId="{5E80F5BF-A832-4CE9-8680-25B766122C2C}">
      <dgm:prSet/>
      <dgm:spPr/>
      <dgm:t>
        <a:bodyPr/>
        <a:lstStyle/>
        <a:p>
          <a:endParaRPr lang="es-ES"/>
        </a:p>
      </dgm:t>
    </dgm:pt>
    <dgm:pt modelId="{520AD69F-CC70-499C-AD0E-B7423F17493C}" type="sibTrans" cxnId="{5E80F5BF-A832-4CE9-8680-25B766122C2C}">
      <dgm:prSet/>
      <dgm:spPr/>
      <dgm:t>
        <a:bodyPr/>
        <a:lstStyle/>
        <a:p>
          <a:endParaRPr lang="es-ES"/>
        </a:p>
      </dgm:t>
    </dgm:pt>
    <dgm:pt modelId="{76A71C09-F03B-40C3-B373-6237BC0BAFBB}">
      <dgm:prSet/>
      <dgm:spPr/>
      <dgm:t>
        <a:bodyPr/>
        <a:lstStyle/>
        <a:p>
          <a:pPr rtl="0"/>
          <a:r>
            <a:rPr lang="es-ES" dirty="0" err="1" smtClean="0">
              <a:latin typeface="Andika Basic" panose="02000000000000000000" pitchFamily="2" charset="0"/>
            </a:rPr>
            <a:t>Expliquer</a:t>
          </a:r>
          <a:endParaRPr lang="es-ES" dirty="0">
            <a:latin typeface="Andika Basic" panose="02000000000000000000" pitchFamily="2" charset="0"/>
          </a:endParaRPr>
        </a:p>
      </dgm:t>
    </dgm:pt>
    <dgm:pt modelId="{A6B16FFC-17C5-45D5-888E-29CC92C5848A}" type="parTrans" cxnId="{979027DC-9177-4B7B-B081-595A3618BE7A}">
      <dgm:prSet/>
      <dgm:spPr/>
      <dgm:t>
        <a:bodyPr/>
        <a:lstStyle/>
        <a:p>
          <a:endParaRPr lang="es-ES"/>
        </a:p>
      </dgm:t>
    </dgm:pt>
    <dgm:pt modelId="{26803569-98F2-4963-B4C6-D25977C33AE6}" type="sibTrans" cxnId="{979027DC-9177-4B7B-B081-595A3618BE7A}">
      <dgm:prSet/>
      <dgm:spPr/>
      <dgm:t>
        <a:bodyPr/>
        <a:lstStyle/>
        <a:p>
          <a:endParaRPr lang="es-ES"/>
        </a:p>
      </dgm:t>
    </dgm:pt>
    <dgm:pt modelId="{B1E7A857-A2E8-4EAD-9F4E-5335892021B7}">
      <dgm:prSet/>
      <dgm:spPr/>
      <dgm:t>
        <a:bodyPr/>
        <a:lstStyle/>
        <a:p>
          <a:pPr rtl="0"/>
          <a:r>
            <a:rPr lang="es-ES" dirty="0" err="1" smtClean="0">
              <a:latin typeface="Andika Basic" panose="02000000000000000000" pitchFamily="2" charset="0"/>
            </a:rPr>
            <a:t>Échange</a:t>
          </a:r>
          <a:endParaRPr lang="es-ES" dirty="0">
            <a:latin typeface="Andika Basic" panose="02000000000000000000" pitchFamily="2" charset="0"/>
          </a:endParaRPr>
        </a:p>
      </dgm:t>
    </dgm:pt>
    <dgm:pt modelId="{4534BE86-C749-4F07-8209-2D734BBB6B33}" type="parTrans" cxnId="{74FD7A8D-A85A-489E-95BC-03E1AC658D37}">
      <dgm:prSet/>
      <dgm:spPr/>
      <dgm:t>
        <a:bodyPr/>
        <a:lstStyle/>
        <a:p>
          <a:endParaRPr lang="es-ES"/>
        </a:p>
      </dgm:t>
    </dgm:pt>
    <dgm:pt modelId="{04EB05C8-C1C5-4F92-8FAE-A9583F02AACA}" type="sibTrans" cxnId="{74FD7A8D-A85A-489E-95BC-03E1AC658D37}">
      <dgm:prSet/>
      <dgm:spPr/>
      <dgm:t>
        <a:bodyPr/>
        <a:lstStyle/>
        <a:p>
          <a:endParaRPr lang="es-ES"/>
        </a:p>
      </dgm:t>
    </dgm:pt>
    <dgm:pt modelId="{B2B0A265-DD39-4C4C-9B15-8164795FAE4A}">
      <dgm:prSet/>
      <dgm:spPr/>
      <dgm:t>
        <a:bodyPr/>
        <a:lstStyle/>
        <a:p>
          <a:pPr rtl="0"/>
          <a:r>
            <a:rPr lang="es-ES" dirty="0" err="1" smtClean="0">
              <a:latin typeface="Andika Basic" panose="02000000000000000000" pitchFamily="2" charset="0"/>
            </a:rPr>
            <a:t>Enseignement</a:t>
          </a:r>
          <a:endParaRPr lang="es-ES" dirty="0">
            <a:latin typeface="Andika Basic" panose="02000000000000000000" pitchFamily="2" charset="0"/>
          </a:endParaRPr>
        </a:p>
      </dgm:t>
    </dgm:pt>
    <dgm:pt modelId="{D57EF2EA-1EB3-4416-AF67-62A69934B364}" type="parTrans" cxnId="{15066105-5903-4C5C-87BB-D2076D960094}">
      <dgm:prSet/>
      <dgm:spPr/>
      <dgm:t>
        <a:bodyPr/>
        <a:lstStyle/>
        <a:p>
          <a:endParaRPr lang="es-ES"/>
        </a:p>
      </dgm:t>
    </dgm:pt>
    <dgm:pt modelId="{EE7C27AD-6F57-47E8-BE54-1BE02AD2CC3F}" type="sibTrans" cxnId="{15066105-5903-4C5C-87BB-D2076D960094}">
      <dgm:prSet/>
      <dgm:spPr/>
      <dgm:t>
        <a:bodyPr/>
        <a:lstStyle/>
        <a:p>
          <a:endParaRPr lang="es-ES"/>
        </a:p>
      </dgm:t>
    </dgm:pt>
    <dgm:pt modelId="{80EC8FF6-EF67-4E48-A27D-3C4ACAED2131}" type="pres">
      <dgm:prSet presAssocID="{307B7E14-3C9A-4448-9907-DF2A2992C383}" presName="cycle" presStyleCnt="0">
        <dgm:presLayoutVars>
          <dgm:dir/>
          <dgm:resizeHandles val="exact"/>
        </dgm:presLayoutVars>
      </dgm:prSet>
      <dgm:spPr/>
    </dgm:pt>
    <dgm:pt modelId="{4AC66220-EAA0-4B79-B90F-1809DF685FB9}" type="pres">
      <dgm:prSet presAssocID="{B706A37B-2DC8-4ADB-A30B-2668A9A5F1DA}" presName="node" presStyleLbl="node1" presStyleIdx="0" presStyleCnt="5">
        <dgm:presLayoutVars>
          <dgm:bulletEnabled val="1"/>
        </dgm:presLayoutVars>
      </dgm:prSet>
      <dgm:spPr/>
    </dgm:pt>
    <dgm:pt modelId="{3F7F2DCE-F203-4FB8-8A67-1D4089EBCF87}" type="pres">
      <dgm:prSet presAssocID="{D6D62689-3D80-4E3E-A95C-9E2A5605E615}" presName="sibTrans" presStyleLbl="sibTrans2D1" presStyleIdx="0" presStyleCnt="5"/>
      <dgm:spPr/>
    </dgm:pt>
    <dgm:pt modelId="{B301D391-C0C8-4D94-920B-BFE994F2EDBA}" type="pres">
      <dgm:prSet presAssocID="{D6D62689-3D80-4E3E-A95C-9E2A5605E615}" presName="connectorText" presStyleLbl="sibTrans2D1" presStyleIdx="0" presStyleCnt="5"/>
      <dgm:spPr/>
    </dgm:pt>
    <dgm:pt modelId="{35EB0C45-3637-4E82-85E6-A13AD1D292DA}" type="pres">
      <dgm:prSet presAssocID="{76E3CEAE-279E-4464-B836-1C0923993182}" presName="node" presStyleLbl="node1" presStyleIdx="1" presStyleCnt="5">
        <dgm:presLayoutVars>
          <dgm:bulletEnabled val="1"/>
        </dgm:presLayoutVars>
      </dgm:prSet>
      <dgm:spPr/>
    </dgm:pt>
    <dgm:pt modelId="{7EDA91A6-C148-40F3-BB5D-1D59F48968C7}" type="pres">
      <dgm:prSet presAssocID="{520AD69F-CC70-499C-AD0E-B7423F17493C}" presName="sibTrans" presStyleLbl="sibTrans2D1" presStyleIdx="1" presStyleCnt="5"/>
      <dgm:spPr/>
    </dgm:pt>
    <dgm:pt modelId="{D8933F7D-0D6A-4520-9B4F-5F82D37C2F74}" type="pres">
      <dgm:prSet presAssocID="{520AD69F-CC70-499C-AD0E-B7423F17493C}" presName="connectorText" presStyleLbl="sibTrans2D1" presStyleIdx="1" presStyleCnt="5"/>
      <dgm:spPr/>
    </dgm:pt>
    <dgm:pt modelId="{8D89950A-6241-44E4-9DD5-4A8769BE9800}" type="pres">
      <dgm:prSet presAssocID="{76A71C09-F03B-40C3-B373-6237BC0BAFBB}" presName="node" presStyleLbl="node1" presStyleIdx="2" presStyleCnt="5">
        <dgm:presLayoutVars>
          <dgm:bulletEnabled val="1"/>
        </dgm:presLayoutVars>
      </dgm:prSet>
      <dgm:spPr/>
    </dgm:pt>
    <dgm:pt modelId="{898A6EFF-E3A7-4066-835E-2F8DC29EAE44}" type="pres">
      <dgm:prSet presAssocID="{26803569-98F2-4963-B4C6-D25977C33AE6}" presName="sibTrans" presStyleLbl="sibTrans2D1" presStyleIdx="2" presStyleCnt="5"/>
      <dgm:spPr/>
    </dgm:pt>
    <dgm:pt modelId="{0F2966F0-8C90-46A8-A9A9-6F948C431FF2}" type="pres">
      <dgm:prSet presAssocID="{26803569-98F2-4963-B4C6-D25977C33AE6}" presName="connectorText" presStyleLbl="sibTrans2D1" presStyleIdx="2" presStyleCnt="5"/>
      <dgm:spPr/>
    </dgm:pt>
    <dgm:pt modelId="{164B0C55-7EB9-4AB7-8E6D-59120FA2E94B}" type="pres">
      <dgm:prSet presAssocID="{B1E7A857-A2E8-4EAD-9F4E-5335892021B7}" presName="node" presStyleLbl="node1" presStyleIdx="3" presStyleCnt="5">
        <dgm:presLayoutVars>
          <dgm:bulletEnabled val="1"/>
        </dgm:presLayoutVars>
      </dgm:prSet>
      <dgm:spPr/>
    </dgm:pt>
    <dgm:pt modelId="{B403A2BC-5633-4114-9F48-6460D73346A0}" type="pres">
      <dgm:prSet presAssocID="{04EB05C8-C1C5-4F92-8FAE-A9583F02AACA}" presName="sibTrans" presStyleLbl="sibTrans2D1" presStyleIdx="3" presStyleCnt="5"/>
      <dgm:spPr/>
    </dgm:pt>
    <dgm:pt modelId="{03853010-C26C-4D3D-8271-A99F33A3755E}" type="pres">
      <dgm:prSet presAssocID="{04EB05C8-C1C5-4F92-8FAE-A9583F02AACA}" presName="connectorText" presStyleLbl="sibTrans2D1" presStyleIdx="3" presStyleCnt="5"/>
      <dgm:spPr/>
    </dgm:pt>
    <dgm:pt modelId="{828192B9-FD8B-480A-AAC3-23D19AC4CB46}" type="pres">
      <dgm:prSet presAssocID="{B2B0A265-DD39-4C4C-9B15-8164795FAE4A}" presName="node" presStyleLbl="node1" presStyleIdx="4" presStyleCnt="5">
        <dgm:presLayoutVars>
          <dgm:bulletEnabled val="1"/>
        </dgm:presLayoutVars>
      </dgm:prSet>
      <dgm:spPr/>
    </dgm:pt>
    <dgm:pt modelId="{623AF57C-0963-46C1-AA6C-D242977B7316}" type="pres">
      <dgm:prSet presAssocID="{EE7C27AD-6F57-47E8-BE54-1BE02AD2CC3F}" presName="sibTrans" presStyleLbl="sibTrans2D1" presStyleIdx="4" presStyleCnt="5"/>
      <dgm:spPr/>
    </dgm:pt>
    <dgm:pt modelId="{90D5FB7D-BC0D-4965-89E0-878E929E2649}" type="pres">
      <dgm:prSet presAssocID="{EE7C27AD-6F57-47E8-BE54-1BE02AD2CC3F}" presName="connectorText" presStyleLbl="sibTrans2D1" presStyleIdx="4" presStyleCnt="5"/>
      <dgm:spPr/>
    </dgm:pt>
  </dgm:ptLst>
  <dgm:cxnLst>
    <dgm:cxn modelId="{708259EE-08E2-409A-AC3E-47D0E324F6EE}" type="presOf" srcId="{04EB05C8-C1C5-4F92-8FAE-A9583F02AACA}" destId="{B403A2BC-5633-4114-9F48-6460D73346A0}" srcOrd="0" destOrd="0" presId="urn:microsoft.com/office/officeart/2005/8/layout/cycle2"/>
    <dgm:cxn modelId="{39A9DAD0-9EC5-41E4-9A93-FD89D92628FB}" type="presOf" srcId="{EE7C27AD-6F57-47E8-BE54-1BE02AD2CC3F}" destId="{623AF57C-0963-46C1-AA6C-D242977B7316}" srcOrd="0" destOrd="0" presId="urn:microsoft.com/office/officeart/2005/8/layout/cycle2"/>
    <dgm:cxn modelId="{15066105-5903-4C5C-87BB-D2076D960094}" srcId="{307B7E14-3C9A-4448-9907-DF2A2992C383}" destId="{B2B0A265-DD39-4C4C-9B15-8164795FAE4A}" srcOrd="4" destOrd="0" parTransId="{D57EF2EA-1EB3-4416-AF67-62A69934B364}" sibTransId="{EE7C27AD-6F57-47E8-BE54-1BE02AD2CC3F}"/>
    <dgm:cxn modelId="{BD649C43-4B1A-4E60-AA92-8AFB1540A64C}" srcId="{307B7E14-3C9A-4448-9907-DF2A2992C383}" destId="{B706A37B-2DC8-4ADB-A30B-2668A9A5F1DA}" srcOrd="0" destOrd="0" parTransId="{EE27155A-ACAA-436C-946F-3CB8069F3C44}" sibTransId="{D6D62689-3D80-4E3E-A95C-9E2A5605E615}"/>
    <dgm:cxn modelId="{0F56FB84-02A8-4E77-BC2D-0404B4A3D58C}" type="presOf" srcId="{26803569-98F2-4963-B4C6-D25977C33AE6}" destId="{898A6EFF-E3A7-4066-835E-2F8DC29EAE44}" srcOrd="0" destOrd="0" presId="urn:microsoft.com/office/officeart/2005/8/layout/cycle2"/>
    <dgm:cxn modelId="{65188CC1-CE07-44E0-885C-1AB2A54D9526}" type="presOf" srcId="{76E3CEAE-279E-4464-B836-1C0923993182}" destId="{35EB0C45-3637-4E82-85E6-A13AD1D292DA}" srcOrd="0" destOrd="0" presId="urn:microsoft.com/office/officeart/2005/8/layout/cycle2"/>
    <dgm:cxn modelId="{D6B53727-7765-4017-97C6-43B8677BD8A0}" type="presOf" srcId="{76A71C09-F03B-40C3-B373-6237BC0BAFBB}" destId="{8D89950A-6241-44E4-9DD5-4A8769BE9800}" srcOrd="0" destOrd="0" presId="urn:microsoft.com/office/officeart/2005/8/layout/cycle2"/>
    <dgm:cxn modelId="{9112C597-EA20-4D09-8149-AA28AFF0BC23}" type="presOf" srcId="{B1E7A857-A2E8-4EAD-9F4E-5335892021B7}" destId="{164B0C55-7EB9-4AB7-8E6D-59120FA2E94B}" srcOrd="0" destOrd="0" presId="urn:microsoft.com/office/officeart/2005/8/layout/cycle2"/>
    <dgm:cxn modelId="{15620538-4307-45AB-92A3-6A055D9A76F8}" type="presOf" srcId="{EE7C27AD-6F57-47E8-BE54-1BE02AD2CC3F}" destId="{90D5FB7D-BC0D-4965-89E0-878E929E2649}" srcOrd="1" destOrd="0" presId="urn:microsoft.com/office/officeart/2005/8/layout/cycle2"/>
    <dgm:cxn modelId="{1C6F64D1-1917-4A21-A53B-302632B5BABA}" type="presOf" srcId="{307B7E14-3C9A-4448-9907-DF2A2992C383}" destId="{80EC8FF6-EF67-4E48-A27D-3C4ACAED2131}" srcOrd="0" destOrd="0" presId="urn:microsoft.com/office/officeart/2005/8/layout/cycle2"/>
    <dgm:cxn modelId="{2DD76F28-7776-4F7C-BB98-0AF0C4B377FA}" type="presOf" srcId="{B706A37B-2DC8-4ADB-A30B-2668A9A5F1DA}" destId="{4AC66220-EAA0-4B79-B90F-1809DF685FB9}" srcOrd="0" destOrd="0" presId="urn:microsoft.com/office/officeart/2005/8/layout/cycle2"/>
    <dgm:cxn modelId="{9AF9102F-6CAF-4DCB-8D27-60138FB06CEC}" type="presOf" srcId="{520AD69F-CC70-499C-AD0E-B7423F17493C}" destId="{7EDA91A6-C148-40F3-BB5D-1D59F48968C7}" srcOrd="0" destOrd="0" presId="urn:microsoft.com/office/officeart/2005/8/layout/cycle2"/>
    <dgm:cxn modelId="{7475D2CE-1480-4DB8-B0B6-93706CDAD18D}" type="presOf" srcId="{26803569-98F2-4963-B4C6-D25977C33AE6}" destId="{0F2966F0-8C90-46A8-A9A9-6F948C431FF2}" srcOrd="1" destOrd="0" presId="urn:microsoft.com/office/officeart/2005/8/layout/cycle2"/>
    <dgm:cxn modelId="{D1C3D1E6-C36A-436D-A55B-00DAA17C3057}" type="presOf" srcId="{B2B0A265-DD39-4C4C-9B15-8164795FAE4A}" destId="{828192B9-FD8B-480A-AAC3-23D19AC4CB46}" srcOrd="0" destOrd="0" presId="urn:microsoft.com/office/officeart/2005/8/layout/cycle2"/>
    <dgm:cxn modelId="{979027DC-9177-4B7B-B081-595A3618BE7A}" srcId="{307B7E14-3C9A-4448-9907-DF2A2992C383}" destId="{76A71C09-F03B-40C3-B373-6237BC0BAFBB}" srcOrd="2" destOrd="0" parTransId="{A6B16FFC-17C5-45D5-888E-29CC92C5848A}" sibTransId="{26803569-98F2-4963-B4C6-D25977C33AE6}"/>
    <dgm:cxn modelId="{C46949E7-103F-41C7-85A7-534A98F2A92F}" type="presOf" srcId="{D6D62689-3D80-4E3E-A95C-9E2A5605E615}" destId="{3F7F2DCE-F203-4FB8-8A67-1D4089EBCF87}" srcOrd="0" destOrd="0" presId="urn:microsoft.com/office/officeart/2005/8/layout/cycle2"/>
    <dgm:cxn modelId="{74FD7A8D-A85A-489E-95BC-03E1AC658D37}" srcId="{307B7E14-3C9A-4448-9907-DF2A2992C383}" destId="{B1E7A857-A2E8-4EAD-9F4E-5335892021B7}" srcOrd="3" destOrd="0" parTransId="{4534BE86-C749-4F07-8209-2D734BBB6B33}" sibTransId="{04EB05C8-C1C5-4F92-8FAE-A9583F02AACA}"/>
    <dgm:cxn modelId="{A39125D0-8F84-41AB-9F89-815DB70A41F7}" type="presOf" srcId="{D6D62689-3D80-4E3E-A95C-9E2A5605E615}" destId="{B301D391-C0C8-4D94-920B-BFE994F2EDBA}" srcOrd="1" destOrd="0" presId="urn:microsoft.com/office/officeart/2005/8/layout/cycle2"/>
    <dgm:cxn modelId="{CF0B747F-622A-4049-885E-21DF2FFAC6DC}" type="presOf" srcId="{04EB05C8-C1C5-4F92-8FAE-A9583F02AACA}" destId="{03853010-C26C-4D3D-8271-A99F33A3755E}" srcOrd="1" destOrd="0" presId="urn:microsoft.com/office/officeart/2005/8/layout/cycle2"/>
    <dgm:cxn modelId="{5E80F5BF-A832-4CE9-8680-25B766122C2C}" srcId="{307B7E14-3C9A-4448-9907-DF2A2992C383}" destId="{76E3CEAE-279E-4464-B836-1C0923993182}" srcOrd="1" destOrd="0" parTransId="{7A8594A7-0A8C-4D81-81EA-4ACD779FA364}" sibTransId="{520AD69F-CC70-499C-AD0E-B7423F17493C}"/>
    <dgm:cxn modelId="{326A996B-D598-44B1-95C9-426B03868E20}" type="presOf" srcId="{520AD69F-CC70-499C-AD0E-B7423F17493C}" destId="{D8933F7D-0D6A-4520-9B4F-5F82D37C2F74}" srcOrd="1" destOrd="0" presId="urn:microsoft.com/office/officeart/2005/8/layout/cycle2"/>
    <dgm:cxn modelId="{F014D5F9-E061-4F90-B8E3-0CA032624A97}" type="presParOf" srcId="{80EC8FF6-EF67-4E48-A27D-3C4ACAED2131}" destId="{4AC66220-EAA0-4B79-B90F-1809DF685FB9}" srcOrd="0" destOrd="0" presId="urn:microsoft.com/office/officeart/2005/8/layout/cycle2"/>
    <dgm:cxn modelId="{F484AC06-E638-4481-BAE1-2E1420783F63}" type="presParOf" srcId="{80EC8FF6-EF67-4E48-A27D-3C4ACAED2131}" destId="{3F7F2DCE-F203-4FB8-8A67-1D4089EBCF87}" srcOrd="1" destOrd="0" presId="urn:microsoft.com/office/officeart/2005/8/layout/cycle2"/>
    <dgm:cxn modelId="{9E9B12AE-FF70-4846-9F64-213482BE9F3B}" type="presParOf" srcId="{3F7F2DCE-F203-4FB8-8A67-1D4089EBCF87}" destId="{B301D391-C0C8-4D94-920B-BFE994F2EDBA}" srcOrd="0" destOrd="0" presId="urn:microsoft.com/office/officeart/2005/8/layout/cycle2"/>
    <dgm:cxn modelId="{B66BB89A-418F-41AD-A468-B8062C1BB4A6}" type="presParOf" srcId="{80EC8FF6-EF67-4E48-A27D-3C4ACAED2131}" destId="{35EB0C45-3637-4E82-85E6-A13AD1D292DA}" srcOrd="2" destOrd="0" presId="urn:microsoft.com/office/officeart/2005/8/layout/cycle2"/>
    <dgm:cxn modelId="{011F7506-2A7B-41EA-A506-DDCEACB41A87}" type="presParOf" srcId="{80EC8FF6-EF67-4E48-A27D-3C4ACAED2131}" destId="{7EDA91A6-C148-40F3-BB5D-1D59F48968C7}" srcOrd="3" destOrd="0" presId="urn:microsoft.com/office/officeart/2005/8/layout/cycle2"/>
    <dgm:cxn modelId="{A41B4D14-5BEB-47DD-8AFB-84ACBE202BBC}" type="presParOf" srcId="{7EDA91A6-C148-40F3-BB5D-1D59F48968C7}" destId="{D8933F7D-0D6A-4520-9B4F-5F82D37C2F74}" srcOrd="0" destOrd="0" presId="urn:microsoft.com/office/officeart/2005/8/layout/cycle2"/>
    <dgm:cxn modelId="{CDDEAE35-CEF1-4825-916E-9CBDF1023F8E}" type="presParOf" srcId="{80EC8FF6-EF67-4E48-A27D-3C4ACAED2131}" destId="{8D89950A-6241-44E4-9DD5-4A8769BE9800}" srcOrd="4" destOrd="0" presId="urn:microsoft.com/office/officeart/2005/8/layout/cycle2"/>
    <dgm:cxn modelId="{8BD071C5-F8A7-412F-BA6F-14AC009F7803}" type="presParOf" srcId="{80EC8FF6-EF67-4E48-A27D-3C4ACAED2131}" destId="{898A6EFF-E3A7-4066-835E-2F8DC29EAE44}" srcOrd="5" destOrd="0" presId="urn:microsoft.com/office/officeart/2005/8/layout/cycle2"/>
    <dgm:cxn modelId="{E66AA987-E797-476C-8638-88EECCFC97A6}" type="presParOf" srcId="{898A6EFF-E3A7-4066-835E-2F8DC29EAE44}" destId="{0F2966F0-8C90-46A8-A9A9-6F948C431FF2}" srcOrd="0" destOrd="0" presId="urn:microsoft.com/office/officeart/2005/8/layout/cycle2"/>
    <dgm:cxn modelId="{4ADEC6A9-729F-4BBB-B073-E5A0C4EBA97F}" type="presParOf" srcId="{80EC8FF6-EF67-4E48-A27D-3C4ACAED2131}" destId="{164B0C55-7EB9-4AB7-8E6D-59120FA2E94B}" srcOrd="6" destOrd="0" presId="urn:microsoft.com/office/officeart/2005/8/layout/cycle2"/>
    <dgm:cxn modelId="{55750F71-95C5-4F01-98DC-BECE2DF0B121}" type="presParOf" srcId="{80EC8FF6-EF67-4E48-A27D-3C4ACAED2131}" destId="{B403A2BC-5633-4114-9F48-6460D73346A0}" srcOrd="7" destOrd="0" presId="urn:microsoft.com/office/officeart/2005/8/layout/cycle2"/>
    <dgm:cxn modelId="{E61880CB-28F5-4555-85D1-C359AC22B996}" type="presParOf" srcId="{B403A2BC-5633-4114-9F48-6460D73346A0}" destId="{03853010-C26C-4D3D-8271-A99F33A3755E}" srcOrd="0" destOrd="0" presId="urn:microsoft.com/office/officeart/2005/8/layout/cycle2"/>
    <dgm:cxn modelId="{DA4F5201-6718-4D5A-B736-08DDA8551C53}" type="presParOf" srcId="{80EC8FF6-EF67-4E48-A27D-3C4ACAED2131}" destId="{828192B9-FD8B-480A-AAC3-23D19AC4CB46}" srcOrd="8" destOrd="0" presId="urn:microsoft.com/office/officeart/2005/8/layout/cycle2"/>
    <dgm:cxn modelId="{416F99BD-12AE-482F-BF6E-05967238DCF7}" type="presParOf" srcId="{80EC8FF6-EF67-4E48-A27D-3C4ACAED2131}" destId="{623AF57C-0963-46C1-AA6C-D242977B7316}" srcOrd="9" destOrd="0" presId="urn:microsoft.com/office/officeart/2005/8/layout/cycle2"/>
    <dgm:cxn modelId="{1DEF1DC3-C818-4FE3-8CBE-BB95C3304B47}" type="presParOf" srcId="{623AF57C-0963-46C1-AA6C-D242977B7316}" destId="{90D5FB7D-BC0D-4965-89E0-878E929E26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2931C0-A3C2-4DE7-9834-066C08A2D5B8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s-ES"/>
        </a:p>
      </dgm:t>
    </dgm:pt>
    <dgm:pt modelId="{C586EA9F-38D1-432F-B78A-66106093BB5B}">
      <dgm:prSet/>
      <dgm:spPr/>
      <dgm:t>
        <a:bodyPr/>
        <a:lstStyle/>
        <a:p>
          <a:pPr rtl="0"/>
          <a:r>
            <a:rPr lang="es-ES" b="1" u="sng" smtClean="0"/>
            <a:t>Interprétation</a:t>
          </a:r>
          <a:r>
            <a:rPr lang="es-ES" smtClean="0"/>
            <a:t>: du lat. interpretatĭo, -ōnis f.: </a:t>
          </a:r>
          <a:endParaRPr lang="es-ES"/>
        </a:p>
      </dgm:t>
    </dgm:pt>
    <dgm:pt modelId="{9ECA1569-B431-4198-BE63-6D34D69B2B76}" type="parTrans" cxnId="{9C0D340D-81D9-4DB1-8FDF-A46B94FB36F2}">
      <dgm:prSet/>
      <dgm:spPr/>
      <dgm:t>
        <a:bodyPr/>
        <a:lstStyle/>
        <a:p>
          <a:endParaRPr lang="es-ES"/>
        </a:p>
      </dgm:t>
    </dgm:pt>
    <dgm:pt modelId="{86BBCA3C-F5C2-4C17-92D7-A5BE79755EA2}" type="sibTrans" cxnId="{9C0D340D-81D9-4DB1-8FDF-A46B94FB36F2}">
      <dgm:prSet/>
      <dgm:spPr/>
      <dgm:t>
        <a:bodyPr/>
        <a:lstStyle/>
        <a:p>
          <a:endParaRPr lang="es-ES"/>
        </a:p>
      </dgm:t>
    </dgm:pt>
    <dgm:pt modelId="{7E49A12D-A5F9-4EC5-BBC8-B49080584817}">
      <dgm:prSet/>
      <dgm:spPr/>
      <dgm:t>
        <a:bodyPr/>
        <a:lstStyle/>
        <a:p>
          <a:pPr rtl="0"/>
          <a:r>
            <a:rPr lang="fr-FR" i="1" smtClean="0"/>
            <a:t>Action d'interpréter, d'expliquer un texte, de lui donner un sens ; énoncé donnant cette explication.</a:t>
          </a:r>
          <a:endParaRPr lang="es-ES"/>
        </a:p>
      </dgm:t>
    </dgm:pt>
    <dgm:pt modelId="{E3457A9E-F886-4087-8873-EF0F394009D7}" type="parTrans" cxnId="{56B16A00-1264-4C6E-B02F-DA428286B202}">
      <dgm:prSet/>
      <dgm:spPr/>
      <dgm:t>
        <a:bodyPr/>
        <a:lstStyle/>
        <a:p>
          <a:endParaRPr lang="es-ES"/>
        </a:p>
      </dgm:t>
    </dgm:pt>
    <dgm:pt modelId="{1AB3911F-2985-4559-AC57-209449C99BA8}" type="sibTrans" cxnId="{56B16A00-1264-4C6E-B02F-DA428286B202}">
      <dgm:prSet/>
      <dgm:spPr/>
      <dgm:t>
        <a:bodyPr/>
        <a:lstStyle/>
        <a:p>
          <a:endParaRPr lang="es-ES"/>
        </a:p>
      </dgm:t>
    </dgm:pt>
    <dgm:pt modelId="{C268B0E5-5C80-4515-BEFE-3EA375C86566}">
      <dgm:prSet/>
      <dgm:spPr/>
      <dgm:t>
        <a:bodyPr/>
        <a:lstStyle/>
        <a:p>
          <a:pPr rtl="0"/>
          <a:r>
            <a:rPr lang="fr-FR" i="1" smtClean="0"/>
            <a:t>Action d'attribuer un sens symbolique ou allégorique à quelque chose : L'interprétation d'un songe.</a:t>
          </a:r>
          <a:endParaRPr lang="es-ES"/>
        </a:p>
      </dgm:t>
    </dgm:pt>
    <dgm:pt modelId="{9D1A9460-C86D-461E-A13E-DA466F47B2C7}" type="parTrans" cxnId="{8D8C4D5D-865C-457F-B445-7E86364A426F}">
      <dgm:prSet/>
      <dgm:spPr/>
      <dgm:t>
        <a:bodyPr/>
        <a:lstStyle/>
        <a:p>
          <a:endParaRPr lang="es-ES"/>
        </a:p>
      </dgm:t>
    </dgm:pt>
    <dgm:pt modelId="{08CC20CA-465A-4358-A86F-6427C27BD31C}" type="sibTrans" cxnId="{8D8C4D5D-865C-457F-B445-7E86364A426F}">
      <dgm:prSet/>
      <dgm:spPr/>
      <dgm:t>
        <a:bodyPr/>
        <a:lstStyle/>
        <a:p>
          <a:endParaRPr lang="es-ES"/>
        </a:p>
      </dgm:t>
    </dgm:pt>
    <dgm:pt modelId="{865E4729-B876-43FE-926B-21BE6B0CB2EC}">
      <dgm:prSet/>
      <dgm:spPr/>
      <dgm:t>
        <a:bodyPr/>
        <a:lstStyle/>
        <a:p>
          <a:pPr rtl="0"/>
          <a:r>
            <a:rPr lang="fr-FR" i="1" smtClean="0"/>
            <a:t>Action ou manière d'interpréter un fait ou un comportement ; signification qu'on lui donne </a:t>
          </a:r>
          <a:endParaRPr lang="es-ES"/>
        </a:p>
      </dgm:t>
    </dgm:pt>
    <dgm:pt modelId="{9162B21B-8101-462F-9E8E-9F88D399E637}" type="parTrans" cxnId="{22A7A8D9-A220-4B1F-A109-01415F6C8F59}">
      <dgm:prSet/>
      <dgm:spPr/>
      <dgm:t>
        <a:bodyPr/>
        <a:lstStyle/>
        <a:p>
          <a:endParaRPr lang="es-ES"/>
        </a:p>
      </dgm:t>
    </dgm:pt>
    <dgm:pt modelId="{87204877-4E32-4FFC-AC42-F967B65C0C56}" type="sibTrans" cxnId="{22A7A8D9-A220-4B1F-A109-01415F6C8F59}">
      <dgm:prSet/>
      <dgm:spPr/>
      <dgm:t>
        <a:bodyPr/>
        <a:lstStyle/>
        <a:p>
          <a:endParaRPr lang="es-ES"/>
        </a:p>
      </dgm:t>
    </dgm:pt>
    <dgm:pt modelId="{C4C29961-5559-497D-95D0-225E15A4F4D4}">
      <dgm:prSet/>
      <dgm:spPr/>
      <dgm:t>
        <a:bodyPr/>
        <a:lstStyle/>
        <a:p>
          <a:pPr rtl="0"/>
          <a:r>
            <a:rPr lang="fr-FR" i="1" smtClean="0"/>
            <a:t>Action ou manière d'exprimer, de jouer une pièce, un rôle, de représenter une œuvre </a:t>
          </a:r>
          <a:endParaRPr lang="es-ES"/>
        </a:p>
      </dgm:t>
    </dgm:pt>
    <dgm:pt modelId="{457A66BF-A63D-4B1C-9213-DC8171A23DE8}" type="parTrans" cxnId="{204C004B-17CF-4E03-99D0-B92BE4E53A24}">
      <dgm:prSet/>
      <dgm:spPr/>
      <dgm:t>
        <a:bodyPr/>
        <a:lstStyle/>
        <a:p>
          <a:endParaRPr lang="es-ES"/>
        </a:p>
      </dgm:t>
    </dgm:pt>
    <dgm:pt modelId="{439B5B1F-82D8-4436-9033-46CABB40D391}" type="sibTrans" cxnId="{204C004B-17CF-4E03-99D0-B92BE4E53A24}">
      <dgm:prSet/>
      <dgm:spPr/>
      <dgm:t>
        <a:bodyPr/>
        <a:lstStyle/>
        <a:p>
          <a:endParaRPr lang="es-ES"/>
        </a:p>
      </dgm:t>
    </dgm:pt>
    <dgm:pt modelId="{7701FAC8-244B-49E3-976F-D3363EB713D1}">
      <dgm:prSet/>
      <dgm:spPr/>
      <dgm:t>
        <a:bodyPr/>
        <a:lstStyle/>
        <a:p>
          <a:pPr rtl="0"/>
          <a:r>
            <a:rPr lang="fr-FR" i="1" smtClean="0"/>
            <a:t>Acte par lequel un exécutant, un groupe d'exécutants, ou leur chef, rend sensible au public ce qui n'existe qu'à l'état virtuel dans la partition écrite.</a:t>
          </a:r>
          <a:endParaRPr lang="es-ES"/>
        </a:p>
      </dgm:t>
    </dgm:pt>
    <dgm:pt modelId="{B2469893-74B4-4190-A221-525878F0C209}" type="parTrans" cxnId="{F72088C6-E1F0-44EF-B269-127199C1EE9B}">
      <dgm:prSet/>
      <dgm:spPr/>
      <dgm:t>
        <a:bodyPr/>
        <a:lstStyle/>
        <a:p>
          <a:endParaRPr lang="es-ES"/>
        </a:p>
      </dgm:t>
    </dgm:pt>
    <dgm:pt modelId="{EE51728E-6979-48E7-94B4-C100331C99E8}" type="sibTrans" cxnId="{F72088C6-E1F0-44EF-B269-127199C1EE9B}">
      <dgm:prSet/>
      <dgm:spPr/>
      <dgm:t>
        <a:bodyPr/>
        <a:lstStyle/>
        <a:p>
          <a:endParaRPr lang="es-ES"/>
        </a:p>
      </dgm:t>
    </dgm:pt>
    <dgm:pt modelId="{90552383-B10B-46F7-94B5-B0717A27E98E}">
      <dgm:prSet/>
      <dgm:spPr/>
      <dgm:t>
        <a:bodyPr/>
        <a:lstStyle/>
        <a:p>
          <a:pPr rtl="0"/>
          <a:r>
            <a:rPr lang="es-ES" b="1" u="sng" smtClean="0"/>
            <a:t>Interpréter</a:t>
          </a:r>
          <a:r>
            <a:rPr lang="es-ES" smtClean="0"/>
            <a:t>: du lat. Interpretāri, interpretor. </a:t>
          </a:r>
          <a:r>
            <a:rPr lang="fr-FR" smtClean="0"/>
            <a:t>1538: </a:t>
          </a:r>
          <a:r>
            <a:rPr lang="fr-FR" i="1" smtClean="0"/>
            <a:t>Donner à une chose telle ou telle signification.</a:t>
          </a:r>
          <a:endParaRPr lang="es-ES"/>
        </a:p>
      </dgm:t>
    </dgm:pt>
    <dgm:pt modelId="{98D74B61-0C5B-4A25-B6FA-41E8F4535A94}" type="parTrans" cxnId="{FF992B0A-2A41-41BF-AEEC-58F6718E79A9}">
      <dgm:prSet/>
      <dgm:spPr/>
      <dgm:t>
        <a:bodyPr/>
        <a:lstStyle/>
        <a:p>
          <a:endParaRPr lang="es-ES"/>
        </a:p>
      </dgm:t>
    </dgm:pt>
    <dgm:pt modelId="{471FCDDD-841B-4ADF-9041-5F6CE8F19426}" type="sibTrans" cxnId="{FF992B0A-2A41-41BF-AEEC-58F6718E79A9}">
      <dgm:prSet/>
      <dgm:spPr/>
      <dgm:t>
        <a:bodyPr/>
        <a:lstStyle/>
        <a:p>
          <a:endParaRPr lang="es-ES"/>
        </a:p>
      </dgm:t>
    </dgm:pt>
    <dgm:pt modelId="{E6B408D5-BEFD-4250-8E41-E99ECE389B2B}">
      <dgm:prSet/>
      <dgm:spPr/>
      <dgm:t>
        <a:bodyPr/>
        <a:lstStyle/>
        <a:p>
          <a:pPr rtl="0"/>
          <a:r>
            <a:rPr lang="es-ES" b="1" u="sng" smtClean="0"/>
            <a:t>Interprète</a:t>
          </a:r>
          <a:r>
            <a:rPr lang="es-ES" smtClean="0"/>
            <a:t>: du lat. interpres, –etis: </a:t>
          </a:r>
          <a:r>
            <a:rPr lang="es-ES" i="1" smtClean="0"/>
            <a:t>interprète, mediateur. </a:t>
          </a:r>
          <a:endParaRPr lang="es-ES"/>
        </a:p>
      </dgm:t>
    </dgm:pt>
    <dgm:pt modelId="{649F7795-058C-4C20-985F-2FB0C36CE575}" type="parTrans" cxnId="{38148007-59C6-4118-AD8C-8E7564F71B3D}">
      <dgm:prSet/>
      <dgm:spPr/>
      <dgm:t>
        <a:bodyPr/>
        <a:lstStyle/>
        <a:p>
          <a:endParaRPr lang="es-ES"/>
        </a:p>
      </dgm:t>
    </dgm:pt>
    <dgm:pt modelId="{9FB487FA-A7C3-4A22-A565-F55E5B83FDDD}" type="sibTrans" cxnId="{38148007-59C6-4118-AD8C-8E7564F71B3D}">
      <dgm:prSet/>
      <dgm:spPr/>
      <dgm:t>
        <a:bodyPr/>
        <a:lstStyle/>
        <a:p>
          <a:endParaRPr lang="es-ES"/>
        </a:p>
      </dgm:t>
    </dgm:pt>
    <dgm:pt modelId="{2F2E41A8-08D5-4832-924B-AD5183A956EE}" type="pres">
      <dgm:prSet presAssocID="{F32931C0-A3C2-4DE7-9834-066C08A2D5B8}" presName="linear" presStyleCnt="0">
        <dgm:presLayoutVars>
          <dgm:animLvl val="lvl"/>
          <dgm:resizeHandles val="exact"/>
        </dgm:presLayoutVars>
      </dgm:prSet>
      <dgm:spPr/>
    </dgm:pt>
    <dgm:pt modelId="{31EAD2E9-605D-45DB-8ED1-4AE0A2062501}" type="pres">
      <dgm:prSet presAssocID="{C586EA9F-38D1-432F-B78A-66106093BB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57F919-E5B9-4A7D-B133-6FCC7AAAFF89}" type="pres">
      <dgm:prSet presAssocID="{C586EA9F-38D1-432F-B78A-66106093BB5B}" presName="childText" presStyleLbl="revTx" presStyleIdx="0" presStyleCnt="1">
        <dgm:presLayoutVars>
          <dgm:bulletEnabled val="1"/>
        </dgm:presLayoutVars>
      </dgm:prSet>
      <dgm:spPr/>
    </dgm:pt>
    <dgm:pt modelId="{212A0776-F67F-4445-9CF9-727F0914CE83}" type="pres">
      <dgm:prSet presAssocID="{90552383-B10B-46F7-94B5-B0717A27E9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E42323-62DD-4564-B2C9-C75634C994A4}" type="pres">
      <dgm:prSet presAssocID="{471FCDDD-841B-4ADF-9041-5F6CE8F19426}" presName="spacer" presStyleCnt="0"/>
      <dgm:spPr/>
    </dgm:pt>
    <dgm:pt modelId="{291AA45C-D180-4517-8AE1-4F016BD67188}" type="pres">
      <dgm:prSet presAssocID="{E6B408D5-BEFD-4250-8E41-E99ECE389B2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992B0A-2A41-41BF-AEEC-58F6718E79A9}" srcId="{F32931C0-A3C2-4DE7-9834-066C08A2D5B8}" destId="{90552383-B10B-46F7-94B5-B0717A27E98E}" srcOrd="1" destOrd="0" parTransId="{98D74B61-0C5B-4A25-B6FA-41E8F4535A94}" sibTransId="{471FCDDD-841B-4ADF-9041-5F6CE8F19426}"/>
    <dgm:cxn modelId="{9C0D340D-81D9-4DB1-8FDF-A46B94FB36F2}" srcId="{F32931C0-A3C2-4DE7-9834-066C08A2D5B8}" destId="{C586EA9F-38D1-432F-B78A-66106093BB5B}" srcOrd="0" destOrd="0" parTransId="{9ECA1569-B431-4198-BE63-6D34D69B2B76}" sibTransId="{86BBCA3C-F5C2-4C17-92D7-A5BE79755EA2}"/>
    <dgm:cxn modelId="{3BD1263E-8B4B-48BA-90C0-6B593BCBA191}" type="presOf" srcId="{7701FAC8-244B-49E3-976F-D3363EB713D1}" destId="{2357F919-E5B9-4A7D-B133-6FCC7AAAFF89}" srcOrd="0" destOrd="4" presId="urn:microsoft.com/office/officeart/2005/8/layout/vList2"/>
    <dgm:cxn modelId="{8E1B4B1A-3F27-4AEE-AA65-410E847775D4}" type="presOf" srcId="{7E49A12D-A5F9-4EC5-BBC8-B49080584817}" destId="{2357F919-E5B9-4A7D-B133-6FCC7AAAFF89}" srcOrd="0" destOrd="0" presId="urn:microsoft.com/office/officeart/2005/8/layout/vList2"/>
    <dgm:cxn modelId="{1E8D7C6B-012B-44D3-AA4C-1DDCE05B3AF8}" type="presOf" srcId="{C586EA9F-38D1-432F-B78A-66106093BB5B}" destId="{31EAD2E9-605D-45DB-8ED1-4AE0A2062501}" srcOrd="0" destOrd="0" presId="urn:microsoft.com/office/officeart/2005/8/layout/vList2"/>
    <dgm:cxn modelId="{F72088C6-E1F0-44EF-B269-127199C1EE9B}" srcId="{C586EA9F-38D1-432F-B78A-66106093BB5B}" destId="{7701FAC8-244B-49E3-976F-D3363EB713D1}" srcOrd="4" destOrd="0" parTransId="{B2469893-74B4-4190-A221-525878F0C209}" sibTransId="{EE51728E-6979-48E7-94B4-C100331C99E8}"/>
    <dgm:cxn modelId="{8D8C4D5D-865C-457F-B445-7E86364A426F}" srcId="{C586EA9F-38D1-432F-B78A-66106093BB5B}" destId="{C268B0E5-5C80-4515-BEFE-3EA375C86566}" srcOrd="1" destOrd="0" parTransId="{9D1A9460-C86D-461E-A13E-DA466F47B2C7}" sibTransId="{08CC20CA-465A-4358-A86F-6427C27BD31C}"/>
    <dgm:cxn modelId="{6FC72561-829C-42B8-BA42-B3B852979FE3}" type="presOf" srcId="{C268B0E5-5C80-4515-BEFE-3EA375C86566}" destId="{2357F919-E5B9-4A7D-B133-6FCC7AAAFF89}" srcOrd="0" destOrd="1" presId="urn:microsoft.com/office/officeart/2005/8/layout/vList2"/>
    <dgm:cxn modelId="{81FBF265-3FF5-49AC-A379-63EF12E8DB61}" type="presOf" srcId="{C4C29961-5559-497D-95D0-225E15A4F4D4}" destId="{2357F919-E5B9-4A7D-B133-6FCC7AAAFF89}" srcOrd="0" destOrd="3" presId="urn:microsoft.com/office/officeart/2005/8/layout/vList2"/>
    <dgm:cxn modelId="{22A7A8D9-A220-4B1F-A109-01415F6C8F59}" srcId="{C586EA9F-38D1-432F-B78A-66106093BB5B}" destId="{865E4729-B876-43FE-926B-21BE6B0CB2EC}" srcOrd="2" destOrd="0" parTransId="{9162B21B-8101-462F-9E8E-9F88D399E637}" sibTransId="{87204877-4E32-4FFC-AC42-F967B65C0C56}"/>
    <dgm:cxn modelId="{56B16A00-1264-4C6E-B02F-DA428286B202}" srcId="{C586EA9F-38D1-432F-B78A-66106093BB5B}" destId="{7E49A12D-A5F9-4EC5-BBC8-B49080584817}" srcOrd="0" destOrd="0" parTransId="{E3457A9E-F886-4087-8873-EF0F394009D7}" sibTransId="{1AB3911F-2985-4559-AC57-209449C99BA8}"/>
    <dgm:cxn modelId="{19DF1A49-B29C-48F7-BEC8-E0A3A0A7C0B5}" type="presOf" srcId="{865E4729-B876-43FE-926B-21BE6B0CB2EC}" destId="{2357F919-E5B9-4A7D-B133-6FCC7AAAFF89}" srcOrd="0" destOrd="2" presId="urn:microsoft.com/office/officeart/2005/8/layout/vList2"/>
    <dgm:cxn modelId="{84AA19ED-5461-48DA-B843-A716172AFE71}" type="presOf" srcId="{90552383-B10B-46F7-94B5-B0717A27E98E}" destId="{212A0776-F67F-4445-9CF9-727F0914CE83}" srcOrd="0" destOrd="0" presId="urn:microsoft.com/office/officeart/2005/8/layout/vList2"/>
    <dgm:cxn modelId="{FFECDA8C-9BD8-4C33-AE59-C6EEB1D29BAA}" type="presOf" srcId="{E6B408D5-BEFD-4250-8E41-E99ECE389B2B}" destId="{291AA45C-D180-4517-8AE1-4F016BD67188}" srcOrd="0" destOrd="0" presId="urn:microsoft.com/office/officeart/2005/8/layout/vList2"/>
    <dgm:cxn modelId="{38148007-59C6-4118-AD8C-8E7564F71B3D}" srcId="{F32931C0-A3C2-4DE7-9834-066C08A2D5B8}" destId="{E6B408D5-BEFD-4250-8E41-E99ECE389B2B}" srcOrd="2" destOrd="0" parTransId="{649F7795-058C-4C20-985F-2FB0C36CE575}" sibTransId="{9FB487FA-A7C3-4A22-A565-F55E5B83FDDD}"/>
    <dgm:cxn modelId="{C841131F-0947-4BED-957D-344B1D505E40}" type="presOf" srcId="{F32931C0-A3C2-4DE7-9834-066C08A2D5B8}" destId="{2F2E41A8-08D5-4832-924B-AD5183A956EE}" srcOrd="0" destOrd="0" presId="urn:microsoft.com/office/officeart/2005/8/layout/vList2"/>
    <dgm:cxn modelId="{204C004B-17CF-4E03-99D0-B92BE4E53A24}" srcId="{C586EA9F-38D1-432F-B78A-66106093BB5B}" destId="{C4C29961-5559-497D-95D0-225E15A4F4D4}" srcOrd="3" destOrd="0" parTransId="{457A66BF-A63D-4B1C-9213-DC8171A23DE8}" sibTransId="{439B5B1F-82D8-4436-9033-46CABB40D391}"/>
    <dgm:cxn modelId="{17458BFB-A69F-4896-8EBB-CDCBD301087B}" type="presParOf" srcId="{2F2E41A8-08D5-4832-924B-AD5183A956EE}" destId="{31EAD2E9-605D-45DB-8ED1-4AE0A2062501}" srcOrd="0" destOrd="0" presId="urn:microsoft.com/office/officeart/2005/8/layout/vList2"/>
    <dgm:cxn modelId="{9087775D-03F2-4FC6-8FEF-1CB43C7752E7}" type="presParOf" srcId="{2F2E41A8-08D5-4832-924B-AD5183A956EE}" destId="{2357F919-E5B9-4A7D-B133-6FCC7AAAFF89}" srcOrd="1" destOrd="0" presId="urn:microsoft.com/office/officeart/2005/8/layout/vList2"/>
    <dgm:cxn modelId="{87131540-0DF8-4F1A-9985-EEA0FB372C55}" type="presParOf" srcId="{2F2E41A8-08D5-4832-924B-AD5183A956EE}" destId="{212A0776-F67F-4445-9CF9-727F0914CE83}" srcOrd="2" destOrd="0" presId="urn:microsoft.com/office/officeart/2005/8/layout/vList2"/>
    <dgm:cxn modelId="{CD088CA0-0707-41A2-A292-DDA42E80B6B5}" type="presParOf" srcId="{2F2E41A8-08D5-4832-924B-AD5183A956EE}" destId="{2CE42323-62DD-4564-B2C9-C75634C994A4}" srcOrd="3" destOrd="0" presId="urn:microsoft.com/office/officeart/2005/8/layout/vList2"/>
    <dgm:cxn modelId="{282CFE67-46D3-4D1A-A4E1-D022DF48011E}" type="presParOf" srcId="{2F2E41A8-08D5-4832-924B-AD5183A956EE}" destId="{291AA45C-D180-4517-8AE1-4F016BD671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39BD51-960F-46BF-AB39-859D09FBA6F4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2F7C932-0718-4194-9D7E-53D7EB2D4499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2400" smtClean="0"/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i="0" smtClean="0">
              <a:effectLst/>
              <a:latin typeface="+mn-lt"/>
            </a:rPr>
            <a:t>RICHESSE DES INFORMATIONS POUR 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i="0" smtClean="0">
              <a:effectLst/>
              <a:latin typeface="+mn-lt"/>
            </a:rPr>
            <a:t>QUA</a:t>
          </a:r>
          <a:r>
            <a:rPr lang="es-ES" sz="1600" b="1" i="0" smtClean="0">
              <a:effectLst/>
              <a:latin typeface="+mn-lt"/>
            </a:rPr>
            <a:t>LIFIER LE MOUVEMENT</a:t>
          </a:r>
        </a:p>
        <a:p>
          <a:pPr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i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s-ES" sz="2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97CEC-2B1F-4BF5-9564-8E9EBA068E60}" type="parTrans" cxnId="{4A451EFA-1708-4C0D-B5FB-93F9507720E3}">
      <dgm:prSet/>
      <dgm:spPr/>
      <dgm:t>
        <a:bodyPr/>
        <a:lstStyle/>
        <a:p>
          <a:endParaRPr lang="es-ES"/>
        </a:p>
      </dgm:t>
    </dgm:pt>
    <dgm:pt modelId="{C41ED038-344E-4E89-BF0D-0A26B4AE5DFD}" type="sibTrans" cxnId="{4A451EFA-1708-4C0D-B5FB-93F9507720E3}">
      <dgm:prSet/>
      <dgm:spPr/>
      <dgm:t>
        <a:bodyPr/>
        <a:lstStyle/>
        <a:p>
          <a:endParaRPr lang="es-ES"/>
        </a:p>
      </dgm:t>
    </dgm:pt>
    <dgm:pt modelId="{F9CE9EC9-7BBC-4EFD-994D-FD93A1BED8C7}">
      <dgm:prSet custT="1"/>
      <dgm:spPr/>
      <dgm:t>
        <a:bodyPr/>
        <a:lstStyle/>
        <a:p>
          <a:pPr rtl="0"/>
          <a:r>
            <a:rPr lang="es-ES" sz="1600" dirty="0" smtClean="0">
              <a:latin typeface="+mn-lt"/>
            </a:rPr>
            <a:t>INTERPRÉTATION </a:t>
          </a:r>
          <a:endParaRPr lang="es-ES" sz="1600" dirty="0">
            <a:latin typeface="+mn-lt"/>
          </a:endParaRPr>
        </a:p>
      </dgm:t>
    </dgm:pt>
    <dgm:pt modelId="{2210CD86-EF23-4F24-A992-35703BF01236}" type="parTrans" cxnId="{40C9E855-3CB6-48D1-B9AA-4DE0B7EF4A9C}">
      <dgm:prSet/>
      <dgm:spPr/>
      <dgm:t>
        <a:bodyPr/>
        <a:lstStyle/>
        <a:p>
          <a:endParaRPr lang="es-ES"/>
        </a:p>
      </dgm:t>
    </dgm:pt>
    <dgm:pt modelId="{456C29CB-F391-44D5-8BA9-FD62012DA483}" type="sibTrans" cxnId="{40C9E855-3CB6-48D1-B9AA-4DE0B7EF4A9C}">
      <dgm:prSet/>
      <dgm:spPr/>
      <dgm:t>
        <a:bodyPr/>
        <a:lstStyle/>
        <a:p>
          <a:endParaRPr lang="es-ES"/>
        </a:p>
      </dgm:t>
    </dgm:pt>
    <dgm:pt modelId="{9876CE17-9D5D-465A-A13C-5484022C256C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COMPRÉHENSION</a:t>
          </a:r>
          <a:endParaRPr lang="es-ES" sz="1800" dirty="0">
            <a:latin typeface="+mn-lt"/>
          </a:endParaRPr>
        </a:p>
      </dgm:t>
    </dgm:pt>
    <dgm:pt modelId="{0E1C7366-A331-4E0E-A432-4040F1E80C5C}" type="parTrans" cxnId="{39E9EE6C-AE12-4D67-8318-AAA2F19B88DC}">
      <dgm:prSet/>
      <dgm:spPr/>
      <dgm:t>
        <a:bodyPr/>
        <a:lstStyle/>
        <a:p>
          <a:endParaRPr lang="es-ES"/>
        </a:p>
      </dgm:t>
    </dgm:pt>
    <dgm:pt modelId="{91BD993A-398D-4E5F-9735-12FD575432C2}" type="sibTrans" cxnId="{39E9EE6C-AE12-4D67-8318-AAA2F19B88DC}">
      <dgm:prSet/>
      <dgm:spPr/>
      <dgm:t>
        <a:bodyPr/>
        <a:lstStyle/>
        <a:p>
          <a:endParaRPr lang="es-ES"/>
        </a:p>
      </dgm:t>
    </dgm:pt>
    <dgm:pt modelId="{5CD8D478-713B-4912-BA01-D712A8979DF8}">
      <dgm:prSet custT="1"/>
      <dgm:spPr/>
      <dgm:t>
        <a:bodyPr/>
        <a:lstStyle/>
        <a:p>
          <a:pPr rtl="0"/>
          <a:r>
            <a:rPr lang="es-ES" sz="1600" dirty="0" smtClean="0">
              <a:latin typeface="+mn-lt"/>
            </a:rPr>
            <a:t>ENSEIGNEMENT</a:t>
          </a:r>
          <a:r>
            <a:rPr lang="es-ES" sz="1300" dirty="0" smtClean="0">
              <a:latin typeface="+mn-lt"/>
            </a:rPr>
            <a:t> </a:t>
          </a:r>
          <a:endParaRPr lang="es-ES" sz="1300" dirty="0">
            <a:latin typeface="+mn-lt"/>
          </a:endParaRPr>
        </a:p>
      </dgm:t>
    </dgm:pt>
    <dgm:pt modelId="{39C84445-3C84-4FB6-A9A8-9D14C0F57A6E}" type="parTrans" cxnId="{3324354A-CCE6-4C20-9667-A6A4DE1CFC19}">
      <dgm:prSet/>
      <dgm:spPr/>
      <dgm:t>
        <a:bodyPr/>
        <a:lstStyle/>
        <a:p>
          <a:endParaRPr lang="es-ES"/>
        </a:p>
      </dgm:t>
    </dgm:pt>
    <dgm:pt modelId="{94BF27D0-C110-4260-BAAB-058697B1F747}" type="sibTrans" cxnId="{3324354A-CCE6-4C20-9667-A6A4DE1CFC19}">
      <dgm:prSet/>
      <dgm:spPr/>
      <dgm:t>
        <a:bodyPr/>
        <a:lstStyle/>
        <a:p>
          <a:endParaRPr lang="es-ES"/>
        </a:p>
      </dgm:t>
    </dgm:pt>
    <dgm:pt modelId="{CBFF68C3-C65B-4791-954C-DFD8A0774886}" type="pres">
      <dgm:prSet presAssocID="{9E39BD51-960F-46BF-AB39-859D09FBA6F4}" presName="outerComposite" presStyleCnt="0">
        <dgm:presLayoutVars>
          <dgm:chMax val="5"/>
          <dgm:dir/>
          <dgm:resizeHandles val="exact"/>
        </dgm:presLayoutVars>
      </dgm:prSet>
      <dgm:spPr/>
    </dgm:pt>
    <dgm:pt modelId="{B1D5A6B3-D1F3-4D77-B2D1-9DD5CFAA0728}" type="pres">
      <dgm:prSet presAssocID="{9E39BD51-960F-46BF-AB39-859D09FBA6F4}" presName="dummyMaxCanvas" presStyleCnt="0">
        <dgm:presLayoutVars/>
      </dgm:prSet>
      <dgm:spPr/>
    </dgm:pt>
    <dgm:pt modelId="{3FC85E5B-8F29-49DE-B83C-BA8E0A25A150}" type="pres">
      <dgm:prSet presAssocID="{9E39BD51-960F-46BF-AB39-859D09FBA6F4}" presName="FourNodes_1" presStyleLbl="node1" presStyleIdx="0" presStyleCnt="4" custScaleY="71860">
        <dgm:presLayoutVars>
          <dgm:bulletEnabled val="1"/>
        </dgm:presLayoutVars>
      </dgm:prSet>
      <dgm:spPr/>
    </dgm:pt>
    <dgm:pt modelId="{6F397958-6FC0-45A2-BB3D-573A0FF8E2D3}" type="pres">
      <dgm:prSet presAssocID="{9E39BD51-960F-46BF-AB39-859D09FBA6F4}" presName="FourNodes_2" presStyleLbl="node1" presStyleIdx="1" presStyleCnt="4" custScaleY="66846">
        <dgm:presLayoutVars>
          <dgm:bulletEnabled val="1"/>
        </dgm:presLayoutVars>
      </dgm:prSet>
      <dgm:spPr/>
    </dgm:pt>
    <dgm:pt modelId="{C6D254B9-738F-436A-8036-6F086400D7C5}" type="pres">
      <dgm:prSet presAssocID="{9E39BD51-960F-46BF-AB39-859D09FBA6F4}" presName="FourNodes_3" presStyleLbl="node1" presStyleIdx="2" presStyleCnt="4" custScaleY="64035">
        <dgm:presLayoutVars>
          <dgm:bulletEnabled val="1"/>
        </dgm:presLayoutVars>
      </dgm:prSet>
      <dgm:spPr/>
    </dgm:pt>
    <dgm:pt modelId="{2C668940-CC7B-4DA5-A537-146F574C2DA0}" type="pres">
      <dgm:prSet presAssocID="{9E39BD51-960F-46BF-AB39-859D09FBA6F4}" presName="FourNodes_4" presStyleLbl="node1" presStyleIdx="3" presStyleCnt="4" custScaleY="56817">
        <dgm:presLayoutVars>
          <dgm:bulletEnabled val="1"/>
        </dgm:presLayoutVars>
      </dgm:prSet>
      <dgm:spPr/>
    </dgm:pt>
    <dgm:pt modelId="{BCCC3755-2985-4DBC-A291-0CD5CCF121AF}" type="pres">
      <dgm:prSet presAssocID="{9E39BD51-960F-46BF-AB39-859D09FBA6F4}" presName="FourConn_1-2" presStyleLbl="fgAccFollowNode1" presStyleIdx="0" presStyleCnt="3">
        <dgm:presLayoutVars>
          <dgm:bulletEnabled val="1"/>
        </dgm:presLayoutVars>
      </dgm:prSet>
      <dgm:spPr/>
    </dgm:pt>
    <dgm:pt modelId="{7352A62B-22EF-4DA2-95EB-0E9AA63D8C82}" type="pres">
      <dgm:prSet presAssocID="{9E39BD51-960F-46BF-AB39-859D09FBA6F4}" presName="FourConn_2-3" presStyleLbl="fgAccFollowNode1" presStyleIdx="1" presStyleCnt="3">
        <dgm:presLayoutVars>
          <dgm:bulletEnabled val="1"/>
        </dgm:presLayoutVars>
      </dgm:prSet>
      <dgm:spPr/>
    </dgm:pt>
    <dgm:pt modelId="{2C604B97-62D1-4834-BC4D-A36955ED5754}" type="pres">
      <dgm:prSet presAssocID="{9E39BD51-960F-46BF-AB39-859D09FBA6F4}" presName="FourConn_3-4" presStyleLbl="fgAccFollowNode1" presStyleIdx="2" presStyleCnt="3">
        <dgm:presLayoutVars>
          <dgm:bulletEnabled val="1"/>
        </dgm:presLayoutVars>
      </dgm:prSet>
      <dgm:spPr/>
    </dgm:pt>
    <dgm:pt modelId="{E425524D-7042-48CB-BD55-FA43BC8458A7}" type="pres">
      <dgm:prSet presAssocID="{9E39BD51-960F-46BF-AB39-859D09FBA6F4}" presName="FourNodes_1_text" presStyleLbl="node1" presStyleIdx="3" presStyleCnt="4">
        <dgm:presLayoutVars>
          <dgm:bulletEnabled val="1"/>
        </dgm:presLayoutVars>
      </dgm:prSet>
      <dgm:spPr/>
    </dgm:pt>
    <dgm:pt modelId="{4F8496F9-1CF0-497B-B1FC-9B9A5FC8A5D1}" type="pres">
      <dgm:prSet presAssocID="{9E39BD51-960F-46BF-AB39-859D09FBA6F4}" presName="FourNodes_2_text" presStyleLbl="node1" presStyleIdx="3" presStyleCnt="4">
        <dgm:presLayoutVars>
          <dgm:bulletEnabled val="1"/>
        </dgm:presLayoutVars>
      </dgm:prSet>
      <dgm:spPr/>
    </dgm:pt>
    <dgm:pt modelId="{E5049300-533F-4635-94E4-A4DD63D1FA8D}" type="pres">
      <dgm:prSet presAssocID="{9E39BD51-960F-46BF-AB39-859D09FBA6F4}" presName="FourNodes_3_text" presStyleLbl="node1" presStyleIdx="3" presStyleCnt="4">
        <dgm:presLayoutVars>
          <dgm:bulletEnabled val="1"/>
        </dgm:presLayoutVars>
      </dgm:prSet>
      <dgm:spPr/>
    </dgm:pt>
    <dgm:pt modelId="{E3B6C1B7-DC3C-4C5A-B52F-3B1854D4446D}" type="pres">
      <dgm:prSet presAssocID="{9E39BD51-960F-46BF-AB39-859D09FBA6F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654CA7C-2AB4-4C05-8991-ACCEE999EC17}" type="presOf" srcId="{9E39BD51-960F-46BF-AB39-859D09FBA6F4}" destId="{CBFF68C3-C65B-4791-954C-DFD8A0774886}" srcOrd="0" destOrd="0" presId="urn:microsoft.com/office/officeart/2005/8/layout/vProcess5"/>
    <dgm:cxn modelId="{4A451EFA-1708-4C0D-B5FB-93F9507720E3}" srcId="{9E39BD51-960F-46BF-AB39-859D09FBA6F4}" destId="{62F7C932-0718-4194-9D7E-53D7EB2D4499}" srcOrd="0" destOrd="0" parTransId="{6F697CEC-2B1F-4BF5-9564-8E9EBA068E60}" sibTransId="{C41ED038-344E-4E89-BF0D-0A26B4AE5DFD}"/>
    <dgm:cxn modelId="{3324354A-CCE6-4C20-9667-A6A4DE1CFC19}" srcId="{9E39BD51-960F-46BF-AB39-859D09FBA6F4}" destId="{5CD8D478-713B-4912-BA01-D712A8979DF8}" srcOrd="3" destOrd="0" parTransId="{39C84445-3C84-4FB6-A9A8-9D14C0F57A6E}" sibTransId="{94BF27D0-C110-4260-BAAB-058697B1F747}"/>
    <dgm:cxn modelId="{02C806AC-222E-49AB-A9FC-0BC37BF8358C}" type="presOf" srcId="{9876CE17-9D5D-465A-A13C-5484022C256C}" destId="{E5049300-533F-4635-94E4-A4DD63D1FA8D}" srcOrd="1" destOrd="0" presId="urn:microsoft.com/office/officeart/2005/8/layout/vProcess5"/>
    <dgm:cxn modelId="{6176DD82-BDEB-4CA2-BA66-03A05B9DFD94}" type="presOf" srcId="{456C29CB-F391-44D5-8BA9-FD62012DA483}" destId="{7352A62B-22EF-4DA2-95EB-0E9AA63D8C82}" srcOrd="0" destOrd="0" presId="urn:microsoft.com/office/officeart/2005/8/layout/vProcess5"/>
    <dgm:cxn modelId="{DE4A7FD8-F1D2-4572-A7FE-02FAC46B2010}" type="presOf" srcId="{62F7C932-0718-4194-9D7E-53D7EB2D4499}" destId="{3FC85E5B-8F29-49DE-B83C-BA8E0A25A150}" srcOrd="0" destOrd="0" presId="urn:microsoft.com/office/officeart/2005/8/layout/vProcess5"/>
    <dgm:cxn modelId="{36F9B62D-2DA0-4E61-A779-F49F28AD3CA3}" type="presOf" srcId="{9876CE17-9D5D-465A-A13C-5484022C256C}" destId="{C6D254B9-738F-436A-8036-6F086400D7C5}" srcOrd="0" destOrd="0" presId="urn:microsoft.com/office/officeart/2005/8/layout/vProcess5"/>
    <dgm:cxn modelId="{939D7F01-F466-41B5-A2E9-DFDAB7CF30C4}" type="presOf" srcId="{5CD8D478-713B-4912-BA01-D712A8979DF8}" destId="{2C668940-CC7B-4DA5-A537-146F574C2DA0}" srcOrd="0" destOrd="0" presId="urn:microsoft.com/office/officeart/2005/8/layout/vProcess5"/>
    <dgm:cxn modelId="{40C9E855-3CB6-48D1-B9AA-4DE0B7EF4A9C}" srcId="{9E39BD51-960F-46BF-AB39-859D09FBA6F4}" destId="{F9CE9EC9-7BBC-4EFD-994D-FD93A1BED8C7}" srcOrd="1" destOrd="0" parTransId="{2210CD86-EF23-4F24-A992-35703BF01236}" sibTransId="{456C29CB-F391-44D5-8BA9-FD62012DA483}"/>
    <dgm:cxn modelId="{39E9EE6C-AE12-4D67-8318-AAA2F19B88DC}" srcId="{9E39BD51-960F-46BF-AB39-859D09FBA6F4}" destId="{9876CE17-9D5D-465A-A13C-5484022C256C}" srcOrd="2" destOrd="0" parTransId="{0E1C7366-A331-4E0E-A432-4040F1E80C5C}" sibTransId="{91BD993A-398D-4E5F-9735-12FD575432C2}"/>
    <dgm:cxn modelId="{7118E64A-BD38-4063-B975-3CEBFFB589DB}" type="presOf" srcId="{62F7C932-0718-4194-9D7E-53D7EB2D4499}" destId="{E425524D-7042-48CB-BD55-FA43BC8458A7}" srcOrd="1" destOrd="0" presId="urn:microsoft.com/office/officeart/2005/8/layout/vProcess5"/>
    <dgm:cxn modelId="{A950263F-442E-4279-8483-998C66CDC89B}" type="presOf" srcId="{91BD993A-398D-4E5F-9735-12FD575432C2}" destId="{2C604B97-62D1-4834-BC4D-A36955ED5754}" srcOrd="0" destOrd="0" presId="urn:microsoft.com/office/officeart/2005/8/layout/vProcess5"/>
    <dgm:cxn modelId="{EB7FF479-98AB-409A-BFE1-84B3B2E6927F}" type="presOf" srcId="{F9CE9EC9-7BBC-4EFD-994D-FD93A1BED8C7}" destId="{6F397958-6FC0-45A2-BB3D-573A0FF8E2D3}" srcOrd="0" destOrd="0" presId="urn:microsoft.com/office/officeart/2005/8/layout/vProcess5"/>
    <dgm:cxn modelId="{F0A35658-CAFD-4547-960E-25CA61D6A082}" type="presOf" srcId="{F9CE9EC9-7BBC-4EFD-994D-FD93A1BED8C7}" destId="{4F8496F9-1CF0-497B-B1FC-9B9A5FC8A5D1}" srcOrd="1" destOrd="0" presId="urn:microsoft.com/office/officeart/2005/8/layout/vProcess5"/>
    <dgm:cxn modelId="{C7D17AC2-FF9C-41F0-9E38-F53BCC8368A8}" type="presOf" srcId="{C41ED038-344E-4E89-BF0D-0A26B4AE5DFD}" destId="{BCCC3755-2985-4DBC-A291-0CD5CCF121AF}" srcOrd="0" destOrd="0" presId="urn:microsoft.com/office/officeart/2005/8/layout/vProcess5"/>
    <dgm:cxn modelId="{712172D1-CC63-42D4-9CFA-216099487666}" type="presOf" srcId="{5CD8D478-713B-4912-BA01-D712A8979DF8}" destId="{E3B6C1B7-DC3C-4C5A-B52F-3B1854D4446D}" srcOrd="1" destOrd="0" presId="urn:microsoft.com/office/officeart/2005/8/layout/vProcess5"/>
    <dgm:cxn modelId="{32B257BA-05FF-48C0-9D7D-A1C0485360CF}" type="presParOf" srcId="{CBFF68C3-C65B-4791-954C-DFD8A0774886}" destId="{B1D5A6B3-D1F3-4D77-B2D1-9DD5CFAA0728}" srcOrd="0" destOrd="0" presId="urn:microsoft.com/office/officeart/2005/8/layout/vProcess5"/>
    <dgm:cxn modelId="{FD0FF513-C89C-4CC1-80A3-7D97BCB0C167}" type="presParOf" srcId="{CBFF68C3-C65B-4791-954C-DFD8A0774886}" destId="{3FC85E5B-8F29-49DE-B83C-BA8E0A25A150}" srcOrd="1" destOrd="0" presId="urn:microsoft.com/office/officeart/2005/8/layout/vProcess5"/>
    <dgm:cxn modelId="{05104EBC-3CF4-4DDB-AF04-4AF02A7D6F8E}" type="presParOf" srcId="{CBFF68C3-C65B-4791-954C-DFD8A0774886}" destId="{6F397958-6FC0-45A2-BB3D-573A0FF8E2D3}" srcOrd="2" destOrd="0" presId="urn:microsoft.com/office/officeart/2005/8/layout/vProcess5"/>
    <dgm:cxn modelId="{5D079C58-1F25-4873-BC66-95DA37F44DA4}" type="presParOf" srcId="{CBFF68C3-C65B-4791-954C-DFD8A0774886}" destId="{C6D254B9-738F-436A-8036-6F086400D7C5}" srcOrd="3" destOrd="0" presId="urn:microsoft.com/office/officeart/2005/8/layout/vProcess5"/>
    <dgm:cxn modelId="{CEACC6ED-29AB-4C52-8267-A9E67AED6B6F}" type="presParOf" srcId="{CBFF68C3-C65B-4791-954C-DFD8A0774886}" destId="{2C668940-CC7B-4DA5-A537-146F574C2DA0}" srcOrd="4" destOrd="0" presId="urn:microsoft.com/office/officeart/2005/8/layout/vProcess5"/>
    <dgm:cxn modelId="{DE17DE20-2BDC-4A67-BB00-3A555F7603A8}" type="presParOf" srcId="{CBFF68C3-C65B-4791-954C-DFD8A0774886}" destId="{BCCC3755-2985-4DBC-A291-0CD5CCF121AF}" srcOrd="5" destOrd="0" presId="urn:microsoft.com/office/officeart/2005/8/layout/vProcess5"/>
    <dgm:cxn modelId="{5AE256F2-81C3-4459-9E60-46305D171B08}" type="presParOf" srcId="{CBFF68C3-C65B-4791-954C-DFD8A0774886}" destId="{7352A62B-22EF-4DA2-95EB-0E9AA63D8C82}" srcOrd="6" destOrd="0" presId="urn:microsoft.com/office/officeart/2005/8/layout/vProcess5"/>
    <dgm:cxn modelId="{68C3A7FA-8861-4FA4-B528-AD4A5325E864}" type="presParOf" srcId="{CBFF68C3-C65B-4791-954C-DFD8A0774886}" destId="{2C604B97-62D1-4834-BC4D-A36955ED5754}" srcOrd="7" destOrd="0" presId="urn:microsoft.com/office/officeart/2005/8/layout/vProcess5"/>
    <dgm:cxn modelId="{B9E50444-58E1-4AED-A00C-394FFB08546A}" type="presParOf" srcId="{CBFF68C3-C65B-4791-954C-DFD8A0774886}" destId="{E425524D-7042-48CB-BD55-FA43BC8458A7}" srcOrd="8" destOrd="0" presId="urn:microsoft.com/office/officeart/2005/8/layout/vProcess5"/>
    <dgm:cxn modelId="{D0E47C96-4A9F-48EE-9B0F-8BEFC8C2E56B}" type="presParOf" srcId="{CBFF68C3-C65B-4791-954C-DFD8A0774886}" destId="{4F8496F9-1CF0-497B-B1FC-9B9A5FC8A5D1}" srcOrd="9" destOrd="0" presId="urn:microsoft.com/office/officeart/2005/8/layout/vProcess5"/>
    <dgm:cxn modelId="{DDADE69B-68F4-483A-AA13-2D940B60C121}" type="presParOf" srcId="{CBFF68C3-C65B-4791-954C-DFD8A0774886}" destId="{E5049300-533F-4635-94E4-A4DD63D1FA8D}" srcOrd="10" destOrd="0" presId="urn:microsoft.com/office/officeart/2005/8/layout/vProcess5"/>
    <dgm:cxn modelId="{0FB9BD0B-8201-4A99-9800-B6C9372DB785}" type="presParOf" srcId="{CBFF68C3-C65B-4791-954C-DFD8A0774886}" destId="{E3B6C1B7-DC3C-4C5A-B52F-3B1854D4446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5E8565-9905-4EFA-B7F0-E26AE995F914}" type="doc">
      <dgm:prSet loTypeId="urn:microsoft.com/office/officeart/2005/8/layout/matrix2" loCatId="matrix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7B711E40-1DE1-4F55-B38F-1333707459F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err="1" smtClean="0">
              <a:latin typeface="Baskerville Old Face" panose="02020602080505020303" pitchFamily="18" charset="0"/>
            </a:rPr>
            <a:t>Révision</a:t>
          </a:r>
          <a:r>
            <a:rPr lang="es-ES" dirty="0" smtClean="0">
              <a:latin typeface="Baskerville Old Face" panose="02020602080505020303" pitchFamily="18" charset="0"/>
            </a:rPr>
            <a:t> du </a:t>
          </a:r>
          <a:r>
            <a:rPr lang="es-ES" dirty="0" err="1" smtClean="0">
              <a:latin typeface="Baskerville Old Face" panose="02020602080505020303" pitchFamily="18" charset="0"/>
            </a:rPr>
            <a:t>vocabulaire</a:t>
          </a:r>
          <a:r>
            <a:rPr lang="es-ES" dirty="0" smtClean="0">
              <a:latin typeface="Baskerville Old Face" panose="02020602080505020303" pitchFamily="18" charset="0"/>
            </a:rPr>
            <a:t> de la </a:t>
          </a:r>
          <a:r>
            <a:rPr lang="es-ES" dirty="0" err="1" smtClean="0">
              <a:latin typeface="Baskerville Old Face" panose="02020602080505020303" pitchFamily="18" charset="0"/>
            </a:rPr>
            <a:t>Danse</a:t>
          </a:r>
          <a:r>
            <a:rPr lang="es-ES" dirty="0" smtClean="0">
              <a:latin typeface="Baskerville Old Face" panose="02020602080505020303" pitchFamily="18" charset="0"/>
            </a:rPr>
            <a:t> </a:t>
          </a:r>
          <a:r>
            <a:rPr lang="es-ES" dirty="0" err="1" smtClean="0">
              <a:latin typeface="Baskerville Old Face" panose="02020602080505020303" pitchFamily="18" charset="0"/>
            </a:rPr>
            <a:t>Classique</a:t>
          </a:r>
          <a:r>
            <a:rPr lang="es-ES" dirty="0" smtClean="0">
              <a:latin typeface="Baskerville Old Face" panose="02020602080505020303" pitchFamily="18" charset="0"/>
            </a:rPr>
            <a:t> </a:t>
          </a:r>
          <a:r>
            <a:rPr lang="es-ES" dirty="0" err="1" smtClean="0">
              <a:latin typeface="Baskerville Old Face" panose="02020602080505020303" pitchFamily="18" charset="0"/>
            </a:rPr>
            <a:t>Académique</a:t>
          </a:r>
          <a:r>
            <a:rPr lang="es-ES" dirty="0" smtClean="0">
              <a:latin typeface="Baskerville Old Face" panose="02020602080505020303" pitchFamily="18" charset="0"/>
            </a:rPr>
            <a:t>: France, 1989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>
              <a:latin typeface="Baskerville Old Face" panose="02020602080505020303" pitchFamily="18" charset="0"/>
            </a:rPr>
            <a:t>(D.E. et C.A)</a:t>
          </a:r>
          <a:r>
            <a:rPr lang="es-ES" b="1" dirty="0" smtClean="0">
              <a:latin typeface="Baskerville Old Face" panose="02020602080505020303" pitchFamily="18" charset="0"/>
            </a:rPr>
            <a:t> </a:t>
          </a:r>
          <a:endParaRPr lang="es-ES" dirty="0" smtClean="0">
            <a:latin typeface="Baskerville Old Face" panose="02020602080505020303" pitchFamily="18" charset="0"/>
          </a:endParaRPr>
        </a:p>
        <a:p>
          <a:pPr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dirty="0" smtClean="0">
              <a:latin typeface="Baskerville Old Face" panose="02020602080505020303" pitchFamily="18" charset="0"/>
            </a:rPr>
            <a:t> </a:t>
          </a:r>
          <a:endParaRPr lang="es-ES" dirty="0">
            <a:latin typeface="Baskerville Old Face" panose="02020602080505020303" pitchFamily="18" charset="0"/>
          </a:endParaRPr>
        </a:p>
      </dgm:t>
    </dgm:pt>
    <dgm:pt modelId="{E03764F7-D2E8-44BD-A59C-ACDF466A1E2D}" type="parTrans" cxnId="{E8696626-B557-4AD1-BF43-9EE257C1844E}">
      <dgm:prSet/>
      <dgm:spPr/>
      <dgm:t>
        <a:bodyPr/>
        <a:lstStyle/>
        <a:p>
          <a:endParaRPr lang="es-ES"/>
        </a:p>
      </dgm:t>
    </dgm:pt>
    <dgm:pt modelId="{18691D7F-7F27-4AD3-9FF6-9330A8BE7FEC}" type="sibTrans" cxnId="{E8696626-B557-4AD1-BF43-9EE257C1844E}">
      <dgm:prSet/>
      <dgm:spPr/>
      <dgm:t>
        <a:bodyPr/>
        <a:lstStyle/>
        <a:p>
          <a:endParaRPr lang="es-ES"/>
        </a:p>
      </dgm:t>
    </dgm:pt>
    <dgm:pt modelId="{561761FC-C0F5-4FBF-982E-C6ED582E41E0}">
      <dgm:prSet custT="1"/>
      <dgm:spPr/>
      <dgm:t>
        <a:bodyPr/>
        <a:lstStyle/>
        <a:p>
          <a:pPr rtl="0"/>
          <a:r>
            <a:rPr lang="es-ES" sz="2400" b="1" dirty="0" err="1" smtClean="0">
              <a:latin typeface="Baskerville Old Face" panose="02020602080505020303" pitchFamily="18" charset="0"/>
            </a:rPr>
            <a:t>Dérives</a:t>
          </a:r>
          <a:r>
            <a:rPr lang="es-ES" sz="2400" b="1" dirty="0" smtClean="0">
              <a:latin typeface="Baskerville Old Face" panose="02020602080505020303" pitchFamily="18" charset="0"/>
            </a:rPr>
            <a:t> et </a:t>
          </a:r>
          <a:r>
            <a:rPr lang="es-ES" sz="2400" b="1" dirty="0" err="1" smtClean="0">
              <a:latin typeface="Baskerville Old Face" panose="02020602080505020303" pitchFamily="18" charset="0"/>
            </a:rPr>
            <a:t>pollutions</a:t>
          </a:r>
          <a:endParaRPr lang="es-ES" sz="2400" dirty="0">
            <a:latin typeface="Baskerville Old Face" panose="02020602080505020303" pitchFamily="18" charset="0"/>
          </a:endParaRPr>
        </a:p>
      </dgm:t>
    </dgm:pt>
    <dgm:pt modelId="{EB1F33C8-8022-4EC8-A756-E95B1BC76821}" type="parTrans" cxnId="{D65A47B8-61F7-42F4-8D99-588FD84750B0}">
      <dgm:prSet/>
      <dgm:spPr/>
      <dgm:t>
        <a:bodyPr/>
        <a:lstStyle/>
        <a:p>
          <a:endParaRPr lang="es-ES"/>
        </a:p>
      </dgm:t>
    </dgm:pt>
    <dgm:pt modelId="{D8AD3AD7-7B99-4704-BCB5-F057F5E30443}" type="sibTrans" cxnId="{D65A47B8-61F7-42F4-8D99-588FD84750B0}">
      <dgm:prSet/>
      <dgm:spPr/>
      <dgm:t>
        <a:bodyPr/>
        <a:lstStyle/>
        <a:p>
          <a:endParaRPr lang="es-ES"/>
        </a:p>
      </dgm:t>
    </dgm:pt>
    <dgm:pt modelId="{41F407CD-2EB8-4805-B7D1-164BBE97FFC4}">
      <dgm:prSet custT="1"/>
      <dgm:spPr/>
      <dgm:t>
        <a:bodyPr/>
        <a:lstStyle/>
        <a:p>
          <a:pPr rtl="0"/>
          <a:r>
            <a:rPr lang="es-ES" sz="2000" b="1" dirty="0" err="1" smtClean="0">
              <a:latin typeface="Baskerville Old Face" panose="02020602080505020303" pitchFamily="18" charset="0"/>
            </a:rPr>
            <a:t>Respect</a:t>
          </a:r>
          <a:r>
            <a:rPr lang="es-ES" sz="2000" b="1" dirty="0" smtClean="0">
              <a:latin typeface="Baskerville Old Face" panose="02020602080505020303" pitchFamily="18" charset="0"/>
            </a:rPr>
            <a:t> du </a:t>
          </a:r>
          <a:r>
            <a:rPr lang="es-ES" sz="2000" b="1" dirty="0" err="1" smtClean="0">
              <a:latin typeface="Baskerville Old Face" panose="02020602080505020303" pitchFamily="18" charset="0"/>
            </a:rPr>
            <a:t>passé</a:t>
          </a:r>
          <a:endParaRPr lang="es-ES" sz="2000" dirty="0">
            <a:latin typeface="Baskerville Old Face" panose="02020602080505020303" pitchFamily="18" charset="0"/>
          </a:endParaRPr>
        </a:p>
      </dgm:t>
    </dgm:pt>
    <dgm:pt modelId="{08BD3418-CEFE-4188-8959-807C16047C4F}" type="parTrans" cxnId="{7128A4E1-7309-467C-8157-FA60C6040146}">
      <dgm:prSet/>
      <dgm:spPr/>
      <dgm:t>
        <a:bodyPr/>
        <a:lstStyle/>
        <a:p>
          <a:endParaRPr lang="es-ES"/>
        </a:p>
      </dgm:t>
    </dgm:pt>
    <dgm:pt modelId="{3CBCFAB1-7E51-4CFD-98E2-ACD35769B50F}" type="sibTrans" cxnId="{7128A4E1-7309-467C-8157-FA60C6040146}">
      <dgm:prSet/>
      <dgm:spPr/>
      <dgm:t>
        <a:bodyPr/>
        <a:lstStyle/>
        <a:p>
          <a:endParaRPr lang="es-ES"/>
        </a:p>
      </dgm:t>
    </dgm:pt>
    <dgm:pt modelId="{412B0FAE-E0A5-4EF2-B83A-109C9823C5B5}">
      <dgm:prSet custT="1"/>
      <dgm:spPr/>
      <dgm:t>
        <a:bodyPr/>
        <a:lstStyle/>
        <a:p>
          <a:pPr rtl="0"/>
          <a:r>
            <a:rPr lang="es-ES" sz="2000" b="1" dirty="0" err="1" smtClean="0">
              <a:latin typeface="Baskerville Old Face" panose="02020602080505020303" pitchFamily="18" charset="0"/>
            </a:rPr>
            <a:t>Uniformisation</a:t>
          </a:r>
          <a:endParaRPr lang="es-ES" sz="2000" dirty="0">
            <a:latin typeface="Baskerville Old Face" panose="02020602080505020303" pitchFamily="18" charset="0"/>
          </a:endParaRPr>
        </a:p>
      </dgm:t>
    </dgm:pt>
    <dgm:pt modelId="{BECBE66B-698D-4910-83FE-9D2D1A7ACB41}" type="parTrans" cxnId="{54B641E1-7A4B-4E9A-AAC1-50ECEAE5B058}">
      <dgm:prSet/>
      <dgm:spPr/>
      <dgm:t>
        <a:bodyPr/>
        <a:lstStyle/>
        <a:p>
          <a:endParaRPr lang="es-ES"/>
        </a:p>
      </dgm:t>
    </dgm:pt>
    <dgm:pt modelId="{85A68847-6D6A-48E6-A545-085D70BD5C8E}" type="sibTrans" cxnId="{54B641E1-7A4B-4E9A-AAC1-50ECEAE5B058}">
      <dgm:prSet/>
      <dgm:spPr/>
      <dgm:t>
        <a:bodyPr/>
        <a:lstStyle/>
        <a:p>
          <a:endParaRPr lang="es-ES"/>
        </a:p>
      </dgm:t>
    </dgm:pt>
    <dgm:pt modelId="{115735A4-EEC4-44B3-BD1C-16AAA7279530}" type="pres">
      <dgm:prSet presAssocID="{645E8565-9905-4EFA-B7F0-E26AE995F914}" presName="matrix" presStyleCnt="0">
        <dgm:presLayoutVars>
          <dgm:chMax val="1"/>
          <dgm:dir/>
          <dgm:resizeHandles val="exact"/>
        </dgm:presLayoutVars>
      </dgm:prSet>
      <dgm:spPr/>
    </dgm:pt>
    <dgm:pt modelId="{98C6795B-9E4C-438C-AD15-81D9F8511BE9}" type="pres">
      <dgm:prSet presAssocID="{645E8565-9905-4EFA-B7F0-E26AE995F914}" presName="axisShape" presStyleLbl="bgShp" presStyleIdx="0" presStyleCnt="1"/>
      <dgm:spPr/>
    </dgm:pt>
    <dgm:pt modelId="{A77297F3-F929-40BF-B1BC-A27156B9D1FA}" type="pres">
      <dgm:prSet presAssocID="{645E8565-9905-4EFA-B7F0-E26AE995F91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245D91-115C-4B53-BAE7-3A086DDEB941}" type="pres">
      <dgm:prSet presAssocID="{645E8565-9905-4EFA-B7F0-E26AE995F91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755745C-3F03-4B42-B7BA-C78F7FEAFBC3}" type="pres">
      <dgm:prSet presAssocID="{645E8565-9905-4EFA-B7F0-E26AE995F91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8DEEE5C-27B3-46AB-A61B-B483B031DB51}" type="pres">
      <dgm:prSet presAssocID="{645E8565-9905-4EFA-B7F0-E26AE995F91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891F37D-396C-4F1E-B0C8-FAD7DA09DC60}" type="presOf" srcId="{412B0FAE-E0A5-4EF2-B83A-109C9823C5B5}" destId="{D8DEEE5C-27B3-46AB-A61B-B483B031DB51}" srcOrd="0" destOrd="0" presId="urn:microsoft.com/office/officeart/2005/8/layout/matrix2"/>
    <dgm:cxn modelId="{0C73F483-746C-4811-85DF-4939C3453A97}" type="presOf" srcId="{7B711E40-1DE1-4F55-B38F-1333707459F6}" destId="{A77297F3-F929-40BF-B1BC-A27156B9D1FA}" srcOrd="0" destOrd="0" presId="urn:microsoft.com/office/officeart/2005/8/layout/matrix2"/>
    <dgm:cxn modelId="{D65A47B8-61F7-42F4-8D99-588FD84750B0}" srcId="{645E8565-9905-4EFA-B7F0-E26AE995F914}" destId="{561761FC-C0F5-4FBF-982E-C6ED582E41E0}" srcOrd="1" destOrd="0" parTransId="{EB1F33C8-8022-4EC8-A756-E95B1BC76821}" sibTransId="{D8AD3AD7-7B99-4704-BCB5-F057F5E30443}"/>
    <dgm:cxn modelId="{E8696626-B557-4AD1-BF43-9EE257C1844E}" srcId="{645E8565-9905-4EFA-B7F0-E26AE995F914}" destId="{7B711E40-1DE1-4F55-B38F-1333707459F6}" srcOrd="0" destOrd="0" parTransId="{E03764F7-D2E8-44BD-A59C-ACDF466A1E2D}" sibTransId="{18691D7F-7F27-4AD3-9FF6-9330A8BE7FEC}"/>
    <dgm:cxn modelId="{54B641E1-7A4B-4E9A-AAC1-50ECEAE5B058}" srcId="{645E8565-9905-4EFA-B7F0-E26AE995F914}" destId="{412B0FAE-E0A5-4EF2-B83A-109C9823C5B5}" srcOrd="3" destOrd="0" parTransId="{BECBE66B-698D-4910-83FE-9D2D1A7ACB41}" sibTransId="{85A68847-6D6A-48E6-A545-085D70BD5C8E}"/>
    <dgm:cxn modelId="{45B808E3-E97C-4F86-86EE-5104E7966BDB}" type="presOf" srcId="{645E8565-9905-4EFA-B7F0-E26AE995F914}" destId="{115735A4-EEC4-44B3-BD1C-16AAA7279530}" srcOrd="0" destOrd="0" presId="urn:microsoft.com/office/officeart/2005/8/layout/matrix2"/>
    <dgm:cxn modelId="{730DE8BA-BE77-48AA-8C70-20C3E138C05D}" type="presOf" srcId="{41F407CD-2EB8-4805-B7D1-164BBE97FFC4}" destId="{6755745C-3F03-4B42-B7BA-C78F7FEAFBC3}" srcOrd="0" destOrd="0" presId="urn:microsoft.com/office/officeart/2005/8/layout/matrix2"/>
    <dgm:cxn modelId="{226D2CD7-1408-475E-B743-45236FB6EB20}" type="presOf" srcId="{561761FC-C0F5-4FBF-982E-C6ED582E41E0}" destId="{E8245D91-115C-4B53-BAE7-3A086DDEB941}" srcOrd="0" destOrd="0" presId="urn:microsoft.com/office/officeart/2005/8/layout/matrix2"/>
    <dgm:cxn modelId="{7128A4E1-7309-467C-8157-FA60C6040146}" srcId="{645E8565-9905-4EFA-B7F0-E26AE995F914}" destId="{41F407CD-2EB8-4805-B7D1-164BBE97FFC4}" srcOrd="2" destOrd="0" parTransId="{08BD3418-CEFE-4188-8959-807C16047C4F}" sibTransId="{3CBCFAB1-7E51-4CFD-98E2-ACD35769B50F}"/>
    <dgm:cxn modelId="{62A5FA9B-D5E9-47BF-8285-DC526679926C}" type="presParOf" srcId="{115735A4-EEC4-44B3-BD1C-16AAA7279530}" destId="{98C6795B-9E4C-438C-AD15-81D9F8511BE9}" srcOrd="0" destOrd="0" presId="urn:microsoft.com/office/officeart/2005/8/layout/matrix2"/>
    <dgm:cxn modelId="{9963DDC1-5F81-41F0-BA95-7B28681CA2B8}" type="presParOf" srcId="{115735A4-EEC4-44B3-BD1C-16AAA7279530}" destId="{A77297F3-F929-40BF-B1BC-A27156B9D1FA}" srcOrd="1" destOrd="0" presId="urn:microsoft.com/office/officeart/2005/8/layout/matrix2"/>
    <dgm:cxn modelId="{E1AA28E0-052F-478C-8B5B-B0A2AA899823}" type="presParOf" srcId="{115735A4-EEC4-44B3-BD1C-16AAA7279530}" destId="{E8245D91-115C-4B53-BAE7-3A086DDEB941}" srcOrd="2" destOrd="0" presId="urn:microsoft.com/office/officeart/2005/8/layout/matrix2"/>
    <dgm:cxn modelId="{5DC43CF0-7657-4245-8BDE-8760CBCBC408}" type="presParOf" srcId="{115735A4-EEC4-44B3-BD1C-16AAA7279530}" destId="{6755745C-3F03-4B42-B7BA-C78F7FEAFBC3}" srcOrd="3" destOrd="0" presId="urn:microsoft.com/office/officeart/2005/8/layout/matrix2"/>
    <dgm:cxn modelId="{9946B98E-E4E7-4AA8-949E-7DB4ABEFB498}" type="presParOf" srcId="{115735A4-EEC4-44B3-BD1C-16AAA7279530}" destId="{D8DEEE5C-27B3-46AB-A61B-B483B031DB5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2289A5-7D5A-48C3-B2A0-951738A15945}" type="doc">
      <dgm:prSet loTypeId="urn:microsoft.com/office/officeart/2005/8/layout/process5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54983A8F-2220-44D9-BB74-0AF6A0500595}">
      <dgm:prSet/>
      <dgm:spPr/>
      <dgm:t>
        <a:bodyPr/>
        <a:lstStyle/>
        <a:p>
          <a:r>
            <a:rPr lang="es-E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INFORMATION: </a:t>
          </a:r>
        </a:p>
        <a:p>
          <a:r>
            <a:rPr lang="es-ES" b="0" i="0" dirty="0" err="1" smtClean="0">
              <a:effectLst/>
              <a:latin typeface="+mn-lt"/>
            </a:rPr>
            <a:t>Exécution</a:t>
          </a:r>
          <a:r>
            <a:rPr lang="es-ES" b="0" i="0" dirty="0" smtClean="0">
              <a:effectLst/>
              <a:latin typeface="+mn-lt"/>
            </a:rPr>
            <a:t> du </a:t>
          </a:r>
          <a:r>
            <a:rPr lang="es-ES" b="0" i="0" dirty="0" err="1" smtClean="0">
              <a:effectLst/>
              <a:latin typeface="+mn-lt"/>
            </a:rPr>
            <a:t>mouvement</a:t>
          </a:r>
          <a:r>
            <a:rPr lang="es-ES" b="0" i="0" dirty="0" smtClean="0">
              <a:effectLst/>
              <a:latin typeface="+mn-lt"/>
            </a:rPr>
            <a:t>, </a:t>
          </a:r>
          <a:r>
            <a:rPr lang="es-ES" b="0" i="0" dirty="0" err="1" smtClean="0">
              <a:effectLst/>
              <a:latin typeface="+mn-lt"/>
            </a:rPr>
            <a:t>espace</a:t>
          </a:r>
          <a:r>
            <a:rPr lang="es-ES" b="0" i="0" dirty="0" smtClean="0">
              <a:effectLst/>
              <a:latin typeface="+mn-lt"/>
            </a:rPr>
            <a:t>, </a:t>
          </a:r>
          <a:r>
            <a:rPr lang="es-ES" b="0" i="0" dirty="0" err="1" smtClean="0">
              <a:effectLst/>
              <a:latin typeface="+mn-lt"/>
            </a:rPr>
            <a:t>localisation</a:t>
          </a:r>
          <a:r>
            <a:rPr lang="es-ES" b="0" i="0" dirty="0" smtClean="0">
              <a:effectLst/>
              <a:latin typeface="+mn-lt"/>
            </a:rPr>
            <a:t> </a:t>
          </a:r>
          <a:r>
            <a:rPr lang="es-ES" b="0" i="0" dirty="0" err="1" smtClean="0">
              <a:effectLst/>
              <a:latin typeface="+mn-lt"/>
            </a:rPr>
            <a:t>corporelle</a:t>
          </a:r>
          <a:r>
            <a:rPr lang="es-ES" b="0" i="0" dirty="0" smtClean="0">
              <a:effectLst/>
              <a:latin typeface="+mn-lt"/>
            </a:rPr>
            <a:t>, </a:t>
          </a:r>
          <a:r>
            <a:rPr lang="es-ES" b="0" i="0" dirty="0" err="1" smtClean="0">
              <a:effectLst/>
              <a:latin typeface="+mn-lt"/>
            </a:rPr>
            <a:t>dynamique</a:t>
          </a:r>
          <a:r>
            <a:rPr lang="es-ES" b="0" i="0" dirty="0" smtClean="0">
              <a:effectLst/>
              <a:latin typeface="+mn-lt"/>
            </a:rPr>
            <a:t>, </a:t>
          </a:r>
          <a:r>
            <a:rPr lang="es-ES" b="0" i="0" dirty="0" err="1" smtClean="0">
              <a:effectLst/>
              <a:latin typeface="+mn-lt"/>
            </a:rPr>
            <a:t>vitesse</a:t>
          </a:r>
          <a:r>
            <a:rPr lang="es-ES" b="0" i="0" dirty="0" smtClean="0">
              <a:effectLst/>
              <a:latin typeface="+mn-lt"/>
            </a:rPr>
            <a:t>, </a:t>
          </a:r>
          <a:r>
            <a:rPr lang="es-ES" b="0" i="0" dirty="0" err="1" smtClean="0">
              <a:effectLst/>
              <a:latin typeface="+mn-lt"/>
            </a:rPr>
            <a:t>relation</a:t>
          </a:r>
          <a:r>
            <a:rPr lang="es-ES" b="0" i="0" dirty="0" smtClean="0">
              <a:effectLst/>
              <a:latin typeface="+mn-lt"/>
            </a:rPr>
            <a:t> </a:t>
          </a:r>
          <a:r>
            <a:rPr lang="es-ES" b="0" i="0" dirty="0" err="1" smtClean="0">
              <a:effectLst/>
              <a:latin typeface="+mn-lt"/>
            </a:rPr>
            <a:t>musique</a:t>
          </a:r>
          <a:r>
            <a:rPr lang="es-ES" b="0" i="0" dirty="0" smtClean="0">
              <a:effectLst/>
              <a:latin typeface="+mn-lt"/>
            </a:rPr>
            <a:t>  - tempo et </a:t>
          </a:r>
          <a:r>
            <a:rPr lang="es-ES" b="0" i="0" dirty="0" err="1" smtClean="0">
              <a:effectLst/>
              <a:latin typeface="+mn-lt"/>
            </a:rPr>
            <a:t>rythme</a:t>
          </a:r>
          <a:r>
            <a:rPr lang="es-ES" b="0" i="0" dirty="0" smtClean="0">
              <a:effectLst/>
              <a:latin typeface="+mn-lt"/>
            </a:rPr>
            <a:t> -, </a:t>
          </a:r>
          <a:r>
            <a:rPr lang="es-ES" b="0" i="0" dirty="0" err="1" smtClean="0">
              <a:effectLst/>
              <a:latin typeface="+mn-lt"/>
            </a:rPr>
            <a:t>effet</a:t>
          </a:r>
          <a:r>
            <a:rPr lang="es-ES" b="0" i="0" dirty="0" smtClean="0">
              <a:effectLst/>
              <a:latin typeface="+mn-lt"/>
            </a:rPr>
            <a:t> </a:t>
          </a:r>
          <a:r>
            <a:rPr lang="es-ES" b="0" i="0" dirty="0" err="1" smtClean="0">
              <a:effectLst/>
              <a:latin typeface="+mn-lt"/>
            </a:rPr>
            <a:t>interprétatif</a:t>
          </a:r>
          <a:r>
            <a:rPr lang="es-ES" b="0" i="0" dirty="0" smtClean="0">
              <a:effectLst/>
              <a:latin typeface="+mn-lt"/>
            </a:rPr>
            <a:t> </a:t>
          </a:r>
          <a:endParaRPr lang="es-ES" b="0" i="0" dirty="0">
            <a:effectLst/>
            <a:latin typeface="+mn-lt"/>
          </a:endParaRPr>
        </a:p>
      </dgm:t>
    </dgm:pt>
    <dgm:pt modelId="{4EFD78B2-DE29-4E99-9484-DB9DCE4E5D98}" type="parTrans" cxnId="{F80D2D4A-EC93-4BBE-A5FB-8AD8EC2B8ECD}">
      <dgm:prSet/>
      <dgm:spPr/>
      <dgm:t>
        <a:bodyPr/>
        <a:lstStyle/>
        <a:p>
          <a:endParaRPr lang="es-ES"/>
        </a:p>
      </dgm:t>
    </dgm:pt>
    <dgm:pt modelId="{D1A3C507-EB2C-4D66-9623-B977A106AC75}" type="sibTrans" cxnId="{F80D2D4A-EC93-4BBE-A5FB-8AD8EC2B8ECD}">
      <dgm:prSet/>
      <dgm:spPr/>
      <dgm:t>
        <a:bodyPr/>
        <a:lstStyle/>
        <a:p>
          <a:endParaRPr lang="es-ES"/>
        </a:p>
      </dgm:t>
    </dgm:pt>
    <dgm:pt modelId="{62E04325-34C6-449F-BAA3-71EEC07E3874}">
      <dgm:prSet custT="1"/>
      <dgm:spPr/>
      <dgm:t>
        <a:bodyPr/>
        <a:lstStyle/>
        <a:p>
          <a:pPr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APAUVRISSEMENT: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dirty="0" smtClean="0">
              <a:effectLst/>
              <a:latin typeface="+mn-lt"/>
            </a:rPr>
            <a:t>- </a:t>
          </a:r>
          <a:r>
            <a:rPr lang="fr-FR" sz="1800" b="0" i="0" dirty="0" smtClean="0">
              <a:effectLst/>
              <a:latin typeface="+mn-lt"/>
            </a:rPr>
            <a:t>Expression erronée ou dénuée de sens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dirty="0" smtClean="0">
              <a:effectLst/>
              <a:latin typeface="+mn-lt"/>
            </a:rPr>
            <a:t>- Réduction du vocabulaire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dirty="0" smtClean="0">
              <a:effectLst/>
              <a:latin typeface="+mn-lt"/>
            </a:rPr>
            <a:t>- Positions corporelles fixes</a:t>
          </a:r>
        </a:p>
        <a:p>
          <a:pPr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0" i="1" dirty="0">
            <a:effectLst/>
            <a:latin typeface="Baskerville Old Face" panose="02020602080505020303" pitchFamily="18" charset="0"/>
          </a:endParaRPr>
        </a:p>
      </dgm:t>
    </dgm:pt>
    <dgm:pt modelId="{F9E16A20-9073-471A-AFA9-E5AA8F7D3B37}" type="parTrans" cxnId="{0DA774BA-8E5E-49FA-B549-DD3F6EE5087E}">
      <dgm:prSet/>
      <dgm:spPr/>
      <dgm:t>
        <a:bodyPr/>
        <a:lstStyle/>
        <a:p>
          <a:endParaRPr lang="es-ES"/>
        </a:p>
      </dgm:t>
    </dgm:pt>
    <dgm:pt modelId="{66F121E4-A808-4701-A842-73E5B6E58028}" type="sibTrans" cxnId="{0DA774BA-8E5E-49FA-B549-DD3F6EE5087E}">
      <dgm:prSet/>
      <dgm:spPr/>
      <dgm:t>
        <a:bodyPr/>
        <a:lstStyle/>
        <a:p>
          <a:endParaRPr lang="es-ES"/>
        </a:p>
      </dgm:t>
    </dgm:pt>
    <dgm:pt modelId="{5E0C4AF4-001D-4AA2-B2CC-38BBBF82A97A}">
      <dgm:prSet custT="1"/>
      <dgm:spPr/>
      <dgm:t>
        <a:bodyPr/>
        <a:lstStyle/>
        <a:p>
          <a:r>
            <a: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Perte de l´essence du mouvement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EADD91-62CC-4A49-90AB-3A210C55ADEA}" type="parTrans" cxnId="{7FF545CD-5D49-4C5A-A759-D7F00A3CA707}">
      <dgm:prSet/>
      <dgm:spPr/>
      <dgm:t>
        <a:bodyPr/>
        <a:lstStyle/>
        <a:p>
          <a:endParaRPr lang="es-ES"/>
        </a:p>
      </dgm:t>
    </dgm:pt>
    <dgm:pt modelId="{8271CDD6-933E-422E-9C3C-5C2190BDA472}" type="sibTrans" cxnId="{7FF545CD-5D49-4C5A-A759-D7F00A3CA707}">
      <dgm:prSet/>
      <dgm:spPr/>
      <dgm:t>
        <a:bodyPr/>
        <a:lstStyle/>
        <a:p>
          <a:endParaRPr lang="es-ES"/>
        </a:p>
      </dgm:t>
    </dgm:pt>
    <dgm:pt modelId="{27B1DE35-4931-4A72-B1D0-4ED57970EA0B}">
      <dgm:prSet custT="1"/>
      <dgm:spPr/>
      <dgm:t>
        <a:bodyPr/>
        <a:lstStyle/>
        <a:p>
          <a:r>
            <a: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Développement  d´une fausse idée  de la danse académique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372E77-E432-49B5-8C46-0D083CA20DBD}" type="parTrans" cxnId="{69B20DE7-FAA6-4DFF-9207-B68B852E6B8F}">
      <dgm:prSet/>
      <dgm:spPr/>
      <dgm:t>
        <a:bodyPr/>
        <a:lstStyle/>
        <a:p>
          <a:endParaRPr lang="es-ES"/>
        </a:p>
      </dgm:t>
    </dgm:pt>
    <dgm:pt modelId="{FDCEF78D-BFDA-4772-B885-A22B8DA81960}" type="sibTrans" cxnId="{69B20DE7-FAA6-4DFF-9207-B68B852E6B8F}">
      <dgm:prSet/>
      <dgm:spPr/>
      <dgm:t>
        <a:bodyPr/>
        <a:lstStyle/>
        <a:p>
          <a:endParaRPr lang="es-ES"/>
        </a:p>
      </dgm:t>
    </dgm:pt>
    <dgm:pt modelId="{F6DDF456-035F-4AB6-861C-0FB0B7918CAC}" type="pres">
      <dgm:prSet presAssocID="{3A2289A5-7D5A-48C3-B2A0-951738A15945}" presName="diagram" presStyleCnt="0">
        <dgm:presLayoutVars>
          <dgm:dir/>
          <dgm:resizeHandles val="exact"/>
        </dgm:presLayoutVars>
      </dgm:prSet>
      <dgm:spPr/>
    </dgm:pt>
    <dgm:pt modelId="{DEDA2761-CB56-4CB7-8B84-2571A59244F0}" type="pres">
      <dgm:prSet presAssocID="{54983A8F-2220-44D9-BB74-0AF6A0500595}" presName="node" presStyleLbl="node1" presStyleIdx="0" presStyleCnt="4">
        <dgm:presLayoutVars>
          <dgm:bulletEnabled val="1"/>
        </dgm:presLayoutVars>
      </dgm:prSet>
      <dgm:spPr/>
    </dgm:pt>
    <dgm:pt modelId="{494F379F-A7E6-4544-AF6C-41F577E6D70E}" type="pres">
      <dgm:prSet presAssocID="{D1A3C507-EB2C-4D66-9623-B977A106AC75}" presName="sibTrans" presStyleLbl="sibTrans2D1" presStyleIdx="0" presStyleCnt="3"/>
      <dgm:spPr/>
    </dgm:pt>
    <dgm:pt modelId="{00DF4156-3F1E-4D8E-B47C-D112E6642B19}" type="pres">
      <dgm:prSet presAssocID="{D1A3C507-EB2C-4D66-9623-B977A106AC75}" presName="connectorText" presStyleLbl="sibTrans2D1" presStyleIdx="0" presStyleCnt="3"/>
      <dgm:spPr/>
    </dgm:pt>
    <dgm:pt modelId="{1E3E9730-6FAA-44BC-B03A-5A3D0D2497E6}" type="pres">
      <dgm:prSet presAssocID="{62E04325-34C6-449F-BAA3-71EEC07E38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EC51A4-F7B8-4499-8E5E-E1AFC465A8F6}" type="pres">
      <dgm:prSet presAssocID="{66F121E4-A808-4701-A842-73E5B6E58028}" presName="sibTrans" presStyleLbl="sibTrans2D1" presStyleIdx="1" presStyleCnt="3"/>
      <dgm:spPr/>
    </dgm:pt>
    <dgm:pt modelId="{D035B032-0278-4053-AB05-965AA4993545}" type="pres">
      <dgm:prSet presAssocID="{66F121E4-A808-4701-A842-73E5B6E58028}" presName="connectorText" presStyleLbl="sibTrans2D1" presStyleIdx="1" presStyleCnt="3"/>
      <dgm:spPr/>
    </dgm:pt>
    <dgm:pt modelId="{A7EAD367-007B-460C-9EE8-F6C1BF6000F7}" type="pres">
      <dgm:prSet presAssocID="{5E0C4AF4-001D-4AA2-B2CC-38BBBF82A97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16CB93-52AA-47D9-86F7-36D5D7E4EB0E}" type="pres">
      <dgm:prSet presAssocID="{8271CDD6-933E-422E-9C3C-5C2190BDA472}" presName="sibTrans" presStyleLbl="sibTrans2D1" presStyleIdx="2" presStyleCnt="3"/>
      <dgm:spPr/>
    </dgm:pt>
    <dgm:pt modelId="{D15A7FA5-4657-49D9-8157-3CE1FD94149F}" type="pres">
      <dgm:prSet presAssocID="{8271CDD6-933E-422E-9C3C-5C2190BDA472}" presName="connectorText" presStyleLbl="sibTrans2D1" presStyleIdx="2" presStyleCnt="3"/>
      <dgm:spPr/>
    </dgm:pt>
    <dgm:pt modelId="{98FD490A-B2DB-4A1C-A102-3371202DA1AC}" type="pres">
      <dgm:prSet presAssocID="{27B1DE35-4931-4A72-B1D0-4ED57970EA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14742C-D413-4A80-9786-36407D85AB63}" type="presOf" srcId="{66F121E4-A808-4701-A842-73E5B6E58028}" destId="{D035B032-0278-4053-AB05-965AA4993545}" srcOrd="1" destOrd="0" presId="urn:microsoft.com/office/officeart/2005/8/layout/process5"/>
    <dgm:cxn modelId="{9D28D914-F712-4001-BFBE-3ABA743366CE}" type="presOf" srcId="{54983A8F-2220-44D9-BB74-0AF6A0500595}" destId="{DEDA2761-CB56-4CB7-8B84-2571A59244F0}" srcOrd="0" destOrd="0" presId="urn:microsoft.com/office/officeart/2005/8/layout/process5"/>
    <dgm:cxn modelId="{EFD28DFF-82F3-4EC6-A58D-1655E3624EB1}" type="presOf" srcId="{8271CDD6-933E-422E-9C3C-5C2190BDA472}" destId="{A516CB93-52AA-47D9-86F7-36D5D7E4EB0E}" srcOrd="0" destOrd="0" presId="urn:microsoft.com/office/officeart/2005/8/layout/process5"/>
    <dgm:cxn modelId="{06CB6D4F-88FD-4172-A9FD-D0BFCF277A57}" type="presOf" srcId="{5E0C4AF4-001D-4AA2-B2CC-38BBBF82A97A}" destId="{A7EAD367-007B-460C-9EE8-F6C1BF6000F7}" srcOrd="0" destOrd="0" presId="urn:microsoft.com/office/officeart/2005/8/layout/process5"/>
    <dgm:cxn modelId="{CA86BFF6-E70E-406D-B4D5-8ECDA4E98527}" type="presOf" srcId="{3A2289A5-7D5A-48C3-B2A0-951738A15945}" destId="{F6DDF456-035F-4AB6-861C-0FB0B7918CAC}" srcOrd="0" destOrd="0" presId="urn:microsoft.com/office/officeart/2005/8/layout/process5"/>
    <dgm:cxn modelId="{39843C67-CD91-47C4-A329-63A4C443D9AE}" type="presOf" srcId="{66F121E4-A808-4701-A842-73E5B6E58028}" destId="{9DEC51A4-F7B8-4499-8E5E-E1AFC465A8F6}" srcOrd="0" destOrd="0" presId="urn:microsoft.com/office/officeart/2005/8/layout/process5"/>
    <dgm:cxn modelId="{2B7D5F76-45E4-4CAE-AB84-1FBB42416F78}" type="presOf" srcId="{D1A3C507-EB2C-4D66-9623-B977A106AC75}" destId="{00DF4156-3F1E-4D8E-B47C-D112E6642B19}" srcOrd="1" destOrd="0" presId="urn:microsoft.com/office/officeart/2005/8/layout/process5"/>
    <dgm:cxn modelId="{F80D2D4A-EC93-4BBE-A5FB-8AD8EC2B8ECD}" srcId="{3A2289A5-7D5A-48C3-B2A0-951738A15945}" destId="{54983A8F-2220-44D9-BB74-0AF6A0500595}" srcOrd="0" destOrd="0" parTransId="{4EFD78B2-DE29-4E99-9484-DB9DCE4E5D98}" sibTransId="{D1A3C507-EB2C-4D66-9623-B977A106AC75}"/>
    <dgm:cxn modelId="{7EBB9A87-70AA-4DC3-8ACD-8BA6025D6C74}" type="presOf" srcId="{27B1DE35-4931-4A72-B1D0-4ED57970EA0B}" destId="{98FD490A-B2DB-4A1C-A102-3371202DA1AC}" srcOrd="0" destOrd="0" presId="urn:microsoft.com/office/officeart/2005/8/layout/process5"/>
    <dgm:cxn modelId="{0DA774BA-8E5E-49FA-B549-DD3F6EE5087E}" srcId="{3A2289A5-7D5A-48C3-B2A0-951738A15945}" destId="{62E04325-34C6-449F-BAA3-71EEC07E3874}" srcOrd="1" destOrd="0" parTransId="{F9E16A20-9073-471A-AFA9-E5AA8F7D3B37}" sibTransId="{66F121E4-A808-4701-A842-73E5B6E58028}"/>
    <dgm:cxn modelId="{7FF545CD-5D49-4C5A-A759-D7F00A3CA707}" srcId="{3A2289A5-7D5A-48C3-B2A0-951738A15945}" destId="{5E0C4AF4-001D-4AA2-B2CC-38BBBF82A97A}" srcOrd="2" destOrd="0" parTransId="{6DEADD91-62CC-4A49-90AB-3A210C55ADEA}" sibTransId="{8271CDD6-933E-422E-9C3C-5C2190BDA472}"/>
    <dgm:cxn modelId="{69B20DE7-FAA6-4DFF-9207-B68B852E6B8F}" srcId="{3A2289A5-7D5A-48C3-B2A0-951738A15945}" destId="{27B1DE35-4931-4A72-B1D0-4ED57970EA0B}" srcOrd="3" destOrd="0" parTransId="{B8372E77-E432-49B5-8C46-0D083CA20DBD}" sibTransId="{FDCEF78D-BFDA-4772-B885-A22B8DA81960}"/>
    <dgm:cxn modelId="{D3D22791-1CFF-471E-97EE-D902760A298F}" type="presOf" srcId="{62E04325-34C6-449F-BAA3-71EEC07E3874}" destId="{1E3E9730-6FAA-44BC-B03A-5A3D0D2497E6}" srcOrd="0" destOrd="0" presId="urn:microsoft.com/office/officeart/2005/8/layout/process5"/>
    <dgm:cxn modelId="{B1A1730A-0E4B-48AA-BD90-609F00E07E5D}" type="presOf" srcId="{8271CDD6-933E-422E-9C3C-5C2190BDA472}" destId="{D15A7FA5-4657-49D9-8157-3CE1FD94149F}" srcOrd="1" destOrd="0" presId="urn:microsoft.com/office/officeart/2005/8/layout/process5"/>
    <dgm:cxn modelId="{B8C12C45-DD96-4D4C-B084-422DB6CE0D62}" type="presOf" srcId="{D1A3C507-EB2C-4D66-9623-B977A106AC75}" destId="{494F379F-A7E6-4544-AF6C-41F577E6D70E}" srcOrd="0" destOrd="0" presId="urn:microsoft.com/office/officeart/2005/8/layout/process5"/>
    <dgm:cxn modelId="{F54BA02F-D909-44AC-891D-0070183FCB3E}" type="presParOf" srcId="{F6DDF456-035F-4AB6-861C-0FB0B7918CAC}" destId="{DEDA2761-CB56-4CB7-8B84-2571A59244F0}" srcOrd="0" destOrd="0" presId="urn:microsoft.com/office/officeart/2005/8/layout/process5"/>
    <dgm:cxn modelId="{656E41B2-074A-40D5-9321-7A07716B254B}" type="presParOf" srcId="{F6DDF456-035F-4AB6-861C-0FB0B7918CAC}" destId="{494F379F-A7E6-4544-AF6C-41F577E6D70E}" srcOrd="1" destOrd="0" presId="urn:microsoft.com/office/officeart/2005/8/layout/process5"/>
    <dgm:cxn modelId="{4B740B6C-515E-4864-B39A-5632A39F429B}" type="presParOf" srcId="{494F379F-A7E6-4544-AF6C-41F577E6D70E}" destId="{00DF4156-3F1E-4D8E-B47C-D112E6642B19}" srcOrd="0" destOrd="0" presId="urn:microsoft.com/office/officeart/2005/8/layout/process5"/>
    <dgm:cxn modelId="{29B78E55-707D-444A-A473-597B88A5C7DB}" type="presParOf" srcId="{F6DDF456-035F-4AB6-861C-0FB0B7918CAC}" destId="{1E3E9730-6FAA-44BC-B03A-5A3D0D2497E6}" srcOrd="2" destOrd="0" presId="urn:microsoft.com/office/officeart/2005/8/layout/process5"/>
    <dgm:cxn modelId="{44D35778-DDB2-46C0-A00B-8B775FB19D6C}" type="presParOf" srcId="{F6DDF456-035F-4AB6-861C-0FB0B7918CAC}" destId="{9DEC51A4-F7B8-4499-8E5E-E1AFC465A8F6}" srcOrd="3" destOrd="0" presId="urn:microsoft.com/office/officeart/2005/8/layout/process5"/>
    <dgm:cxn modelId="{2D345D68-A658-4245-9EBF-29C881C020DA}" type="presParOf" srcId="{9DEC51A4-F7B8-4499-8E5E-E1AFC465A8F6}" destId="{D035B032-0278-4053-AB05-965AA4993545}" srcOrd="0" destOrd="0" presId="urn:microsoft.com/office/officeart/2005/8/layout/process5"/>
    <dgm:cxn modelId="{D37C0DD3-EB2D-4483-9EED-8367D0512E90}" type="presParOf" srcId="{F6DDF456-035F-4AB6-861C-0FB0B7918CAC}" destId="{A7EAD367-007B-460C-9EE8-F6C1BF6000F7}" srcOrd="4" destOrd="0" presId="urn:microsoft.com/office/officeart/2005/8/layout/process5"/>
    <dgm:cxn modelId="{C712FE40-0434-471C-BE84-F9AC98A37905}" type="presParOf" srcId="{F6DDF456-035F-4AB6-861C-0FB0B7918CAC}" destId="{A516CB93-52AA-47D9-86F7-36D5D7E4EB0E}" srcOrd="5" destOrd="0" presId="urn:microsoft.com/office/officeart/2005/8/layout/process5"/>
    <dgm:cxn modelId="{5EB3C1C1-01F9-47CE-B73F-3F921DE50C53}" type="presParOf" srcId="{A516CB93-52AA-47D9-86F7-36D5D7E4EB0E}" destId="{D15A7FA5-4657-49D9-8157-3CE1FD94149F}" srcOrd="0" destOrd="0" presId="urn:microsoft.com/office/officeart/2005/8/layout/process5"/>
    <dgm:cxn modelId="{A27CE23C-52AF-4F99-A7D7-F2517A742331}" type="presParOf" srcId="{F6DDF456-035F-4AB6-861C-0FB0B7918CAC}" destId="{98FD490A-B2DB-4A1C-A102-3371202DA1A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8E651B-BE27-48B2-B857-4BCC2B8E826F}" type="doc">
      <dgm:prSet loTypeId="urn:microsoft.com/office/officeart/2005/8/layout/rings+Icon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2D71D2A-26C5-4B71-AB38-F55F4F428EE4}">
      <dgm:prSet custT="1"/>
      <dgm:spPr/>
      <dgm:t>
        <a:bodyPr/>
        <a:lstStyle/>
        <a:p>
          <a:pPr rtl="0"/>
          <a:r>
            <a:rPr lang="es-ES" sz="2000" dirty="0" err="1" smtClean="0">
              <a:latin typeface="Baskerville Old Face" panose="02020602080505020303" pitchFamily="18" charset="0"/>
            </a:rPr>
            <a:t>Oublie</a:t>
          </a:r>
          <a:r>
            <a:rPr lang="es-ES" sz="2000" dirty="0" smtClean="0">
              <a:latin typeface="Baskerville Old Face" panose="02020602080505020303" pitchFamily="18" charset="0"/>
            </a:rPr>
            <a:t> </a:t>
          </a:r>
          <a:r>
            <a:rPr lang="es-ES" sz="2000" dirty="0" err="1" smtClean="0">
              <a:latin typeface="Baskerville Old Face" panose="02020602080505020303" pitchFamily="18" charset="0"/>
            </a:rPr>
            <a:t>collectif</a:t>
          </a:r>
          <a:r>
            <a:rPr lang="es-ES" sz="2000" dirty="0" smtClean="0">
              <a:latin typeface="Baskerville Old Face" panose="02020602080505020303" pitchFamily="18" charset="0"/>
            </a:rPr>
            <a:t> de la  </a:t>
          </a:r>
          <a:r>
            <a:rPr lang="es-ES" sz="2000" dirty="0" err="1" smtClean="0">
              <a:latin typeface="Baskerville Old Face" panose="02020602080505020303" pitchFamily="18" charset="0"/>
            </a:rPr>
            <a:t>raison</a:t>
          </a:r>
          <a:r>
            <a:rPr lang="es-ES" sz="2000" dirty="0" smtClean="0">
              <a:latin typeface="Baskerville Old Face" panose="02020602080505020303" pitchFamily="18" charset="0"/>
            </a:rPr>
            <a:t> </a:t>
          </a:r>
          <a:r>
            <a:rPr lang="es-ES" sz="2000" dirty="0" err="1" smtClean="0">
              <a:latin typeface="Baskerville Old Face" panose="02020602080505020303" pitchFamily="18" charset="0"/>
            </a:rPr>
            <a:t>d’existence</a:t>
          </a:r>
          <a:r>
            <a:rPr lang="es-ES" sz="2000" dirty="0" smtClean="0">
              <a:latin typeface="Baskerville Old Face" panose="02020602080505020303" pitchFamily="18" charset="0"/>
            </a:rPr>
            <a:t> et du </a:t>
          </a:r>
          <a:r>
            <a:rPr lang="es-ES" sz="2000" dirty="0" err="1" smtClean="0">
              <a:latin typeface="Baskerville Old Face" panose="02020602080505020303" pitchFamily="18" charset="0"/>
            </a:rPr>
            <a:t>developement</a:t>
          </a:r>
          <a:r>
            <a:rPr lang="es-ES" sz="2000" dirty="0" smtClean="0">
              <a:latin typeface="Baskerville Old Face" panose="02020602080505020303" pitchFamily="18" charset="0"/>
            </a:rPr>
            <a:t> du </a:t>
          </a:r>
          <a:r>
            <a:rPr lang="es-ES" sz="2000" dirty="0" err="1" smtClean="0">
              <a:latin typeface="Baskerville Old Face" panose="02020602080505020303" pitchFamily="18" charset="0"/>
            </a:rPr>
            <a:t>vocabulaire</a:t>
          </a:r>
          <a:endParaRPr lang="es-ES" sz="2000" dirty="0">
            <a:latin typeface="Baskerville Old Face" panose="02020602080505020303" pitchFamily="18" charset="0"/>
          </a:endParaRPr>
        </a:p>
      </dgm:t>
    </dgm:pt>
    <dgm:pt modelId="{CE33E464-D091-45F5-80C3-18E29E6F2C90}" type="parTrans" cxnId="{9A82CCA8-D801-4307-9FB7-72AEB1E5050E}">
      <dgm:prSet/>
      <dgm:spPr/>
      <dgm:t>
        <a:bodyPr/>
        <a:lstStyle/>
        <a:p>
          <a:endParaRPr lang="es-ES"/>
        </a:p>
      </dgm:t>
    </dgm:pt>
    <dgm:pt modelId="{6D543BBC-DF12-4969-A391-CD4B9BE712B3}" type="sibTrans" cxnId="{9A82CCA8-D801-4307-9FB7-72AEB1E5050E}">
      <dgm:prSet/>
      <dgm:spPr/>
      <dgm:t>
        <a:bodyPr/>
        <a:lstStyle/>
        <a:p>
          <a:endParaRPr lang="es-ES"/>
        </a:p>
      </dgm:t>
    </dgm:pt>
    <dgm:pt modelId="{EF92C882-F794-4F26-8E8F-37AD16A5E760}">
      <dgm:prSet custT="1"/>
      <dgm:spPr/>
      <dgm:t>
        <a:bodyPr/>
        <a:lstStyle/>
        <a:p>
          <a:pPr rtl="0"/>
          <a:r>
            <a:rPr lang="es-ES" sz="2000" dirty="0" err="1" smtClean="0">
              <a:latin typeface="Baskerville Old Face" panose="02020602080505020303" pitchFamily="18" charset="0"/>
            </a:rPr>
            <a:t>Vocabulaire</a:t>
          </a:r>
          <a:r>
            <a:rPr lang="es-ES" sz="2000" dirty="0" smtClean="0">
              <a:latin typeface="Baskerville Old Face" panose="02020602080505020303" pitchFamily="18" charset="0"/>
            </a:rPr>
            <a:t> de </a:t>
          </a:r>
          <a:r>
            <a:rPr lang="es-ES" sz="2000" dirty="0" err="1" smtClean="0">
              <a:latin typeface="Baskerville Old Face" panose="02020602080505020303" pitchFamily="18" charset="0"/>
            </a:rPr>
            <a:t>codification</a:t>
          </a:r>
          <a:r>
            <a:rPr lang="es-ES" sz="2000" dirty="0" smtClean="0">
              <a:latin typeface="Baskerville Old Face" panose="02020602080505020303" pitchFamily="18" charset="0"/>
            </a:rPr>
            <a:t> </a:t>
          </a:r>
          <a:r>
            <a:rPr lang="es-ES" sz="2000" dirty="0" err="1" smtClean="0">
              <a:latin typeface="Baskerville Old Face" panose="02020602080505020303" pitchFamily="18" charset="0"/>
            </a:rPr>
            <a:t>depourvu</a:t>
          </a:r>
          <a:r>
            <a:rPr lang="es-ES" sz="2000" dirty="0" smtClean="0">
              <a:latin typeface="Baskerville Old Face" panose="02020602080505020303" pitchFamily="18" charset="0"/>
            </a:rPr>
            <a:t> de </a:t>
          </a:r>
          <a:r>
            <a:rPr lang="es-ES" sz="2000" dirty="0" err="1" smtClean="0">
              <a:latin typeface="Baskerville Old Face" panose="02020602080505020303" pitchFamily="18" charset="0"/>
            </a:rPr>
            <a:t>sens</a:t>
          </a:r>
          <a:endParaRPr lang="es-ES" sz="2000" dirty="0">
            <a:latin typeface="Baskerville Old Face" panose="02020602080505020303" pitchFamily="18" charset="0"/>
          </a:endParaRPr>
        </a:p>
      </dgm:t>
    </dgm:pt>
    <dgm:pt modelId="{A6423CE1-59A8-436D-B756-4A5BDC8CA44B}" type="parTrans" cxnId="{5478AF40-9C1E-46A2-91DC-9402FC66AFAE}">
      <dgm:prSet/>
      <dgm:spPr/>
      <dgm:t>
        <a:bodyPr/>
        <a:lstStyle/>
        <a:p>
          <a:endParaRPr lang="es-ES"/>
        </a:p>
      </dgm:t>
    </dgm:pt>
    <dgm:pt modelId="{F9200D0B-E510-40E1-BF5B-81F2A5FA65A2}" type="sibTrans" cxnId="{5478AF40-9C1E-46A2-91DC-9402FC66AFAE}">
      <dgm:prSet/>
      <dgm:spPr/>
      <dgm:t>
        <a:bodyPr/>
        <a:lstStyle/>
        <a:p>
          <a:endParaRPr lang="es-ES"/>
        </a:p>
      </dgm:t>
    </dgm:pt>
    <dgm:pt modelId="{D7080CDE-8B82-4749-A859-D0EAF875ED96}">
      <dgm:prSet/>
      <dgm:spPr/>
      <dgm:t>
        <a:bodyPr/>
        <a:lstStyle/>
        <a:p>
          <a:pPr rtl="0"/>
          <a:r>
            <a:rPr lang="es-ES" i="1" dirty="0" err="1" smtClean="0">
              <a:latin typeface="Baskerville Old Face" panose="02020602080505020303" pitchFamily="18" charset="0"/>
            </a:rPr>
            <a:t>Frappé</a:t>
          </a:r>
          <a:endParaRPr lang="es-ES" i="1" dirty="0">
            <a:latin typeface="Baskerville Old Face" panose="02020602080505020303" pitchFamily="18" charset="0"/>
          </a:endParaRPr>
        </a:p>
      </dgm:t>
    </dgm:pt>
    <dgm:pt modelId="{8D8D4D22-F767-4253-9EDD-FCB3A387CB06}" type="parTrans" cxnId="{D923D9B0-E4C8-49F3-9EE0-693F6D6AA798}">
      <dgm:prSet/>
      <dgm:spPr/>
      <dgm:t>
        <a:bodyPr/>
        <a:lstStyle/>
        <a:p>
          <a:endParaRPr lang="es-ES"/>
        </a:p>
      </dgm:t>
    </dgm:pt>
    <dgm:pt modelId="{9FC1D626-BD23-4053-80C2-3A871C6F7BF5}" type="sibTrans" cxnId="{D923D9B0-E4C8-49F3-9EE0-693F6D6AA798}">
      <dgm:prSet/>
      <dgm:spPr/>
      <dgm:t>
        <a:bodyPr/>
        <a:lstStyle/>
        <a:p>
          <a:endParaRPr lang="es-ES"/>
        </a:p>
      </dgm:t>
    </dgm:pt>
    <dgm:pt modelId="{E685F81E-31B8-4698-A6AA-AA61C65424B6}">
      <dgm:prSet/>
      <dgm:spPr/>
      <dgm:t>
        <a:bodyPr/>
        <a:lstStyle/>
        <a:p>
          <a:pPr rtl="0"/>
          <a:r>
            <a:rPr lang="es-ES" i="1" dirty="0" err="1" smtClean="0">
              <a:latin typeface="Baskerville Old Face" panose="02020602080505020303" pitchFamily="18" charset="0"/>
            </a:rPr>
            <a:t>Fondu</a:t>
          </a:r>
          <a:endParaRPr lang="es-ES" i="1" dirty="0">
            <a:latin typeface="Baskerville Old Face" panose="02020602080505020303" pitchFamily="18" charset="0"/>
          </a:endParaRPr>
        </a:p>
      </dgm:t>
    </dgm:pt>
    <dgm:pt modelId="{BD2A64C0-AF13-4534-9C1F-669FE8E392B2}" type="parTrans" cxnId="{A43A988E-E864-4B1B-9241-EDFA84D24146}">
      <dgm:prSet/>
      <dgm:spPr/>
      <dgm:t>
        <a:bodyPr/>
        <a:lstStyle/>
        <a:p>
          <a:endParaRPr lang="es-ES"/>
        </a:p>
      </dgm:t>
    </dgm:pt>
    <dgm:pt modelId="{E8437450-AA4B-43A9-930A-4469E8CC0513}" type="sibTrans" cxnId="{A43A988E-E864-4B1B-9241-EDFA84D24146}">
      <dgm:prSet/>
      <dgm:spPr/>
      <dgm:t>
        <a:bodyPr/>
        <a:lstStyle/>
        <a:p>
          <a:endParaRPr lang="es-ES"/>
        </a:p>
      </dgm:t>
    </dgm:pt>
    <dgm:pt modelId="{0139FD55-B8A0-422C-B7D4-C92F2EBFF17E}">
      <dgm:prSet/>
      <dgm:spPr/>
      <dgm:t>
        <a:bodyPr/>
        <a:lstStyle/>
        <a:p>
          <a:pPr rtl="0"/>
          <a:r>
            <a:rPr lang="es-ES" i="1" dirty="0" err="1" smtClean="0">
              <a:latin typeface="Baskerville Old Face" panose="02020602080505020303" pitchFamily="18" charset="0"/>
            </a:rPr>
            <a:t>Jeté</a:t>
          </a:r>
          <a:endParaRPr lang="es-ES" i="1" dirty="0">
            <a:latin typeface="Baskerville Old Face" panose="02020602080505020303" pitchFamily="18" charset="0"/>
          </a:endParaRPr>
        </a:p>
      </dgm:t>
    </dgm:pt>
    <dgm:pt modelId="{0AAEA176-19C1-4563-A2DE-8408A9663D5D}" type="parTrans" cxnId="{6C6C613D-BB77-4DE9-B04D-E8CD5E6DBC42}">
      <dgm:prSet/>
      <dgm:spPr/>
      <dgm:t>
        <a:bodyPr/>
        <a:lstStyle/>
        <a:p>
          <a:endParaRPr lang="es-ES"/>
        </a:p>
      </dgm:t>
    </dgm:pt>
    <dgm:pt modelId="{59673D62-D01E-4860-BA64-9E6A45007005}" type="sibTrans" cxnId="{6C6C613D-BB77-4DE9-B04D-E8CD5E6DBC42}">
      <dgm:prSet/>
      <dgm:spPr/>
      <dgm:t>
        <a:bodyPr/>
        <a:lstStyle/>
        <a:p>
          <a:endParaRPr lang="es-ES"/>
        </a:p>
      </dgm:t>
    </dgm:pt>
    <dgm:pt modelId="{162699B0-8F2D-4A18-84F3-C89584CD268A}">
      <dgm:prSet/>
      <dgm:spPr/>
      <dgm:t>
        <a:bodyPr/>
        <a:lstStyle/>
        <a:p>
          <a:pPr rtl="0"/>
          <a:r>
            <a:rPr lang="es-ES" i="1" dirty="0" err="1" smtClean="0">
              <a:latin typeface="Baskerville Old Face" panose="02020602080505020303" pitchFamily="18" charset="0"/>
            </a:rPr>
            <a:t>Tendu</a:t>
          </a:r>
          <a:endParaRPr lang="es-ES" i="1" dirty="0">
            <a:latin typeface="Baskerville Old Face" panose="02020602080505020303" pitchFamily="18" charset="0"/>
          </a:endParaRPr>
        </a:p>
      </dgm:t>
    </dgm:pt>
    <dgm:pt modelId="{96228B21-4BE5-4A46-AF58-10322B946B4F}" type="parTrans" cxnId="{68A996BD-FD6A-4D70-96F4-DEA7D3BB1B6D}">
      <dgm:prSet/>
      <dgm:spPr/>
      <dgm:t>
        <a:bodyPr/>
        <a:lstStyle/>
        <a:p>
          <a:endParaRPr lang="es-ES"/>
        </a:p>
      </dgm:t>
    </dgm:pt>
    <dgm:pt modelId="{C8252A07-6611-4F4B-81B0-995F2243C5EB}" type="sibTrans" cxnId="{68A996BD-FD6A-4D70-96F4-DEA7D3BB1B6D}">
      <dgm:prSet/>
      <dgm:spPr/>
      <dgm:t>
        <a:bodyPr/>
        <a:lstStyle/>
        <a:p>
          <a:endParaRPr lang="es-ES"/>
        </a:p>
      </dgm:t>
    </dgm:pt>
    <dgm:pt modelId="{90B50997-DD90-4736-913F-45B348D9DF1F}">
      <dgm:prSet/>
      <dgm:spPr/>
      <dgm:t>
        <a:bodyPr/>
        <a:lstStyle/>
        <a:p>
          <a:pPr rtl="0"/>
          <a:r>
            <a:rPr lang="es-ES" i="1" dirty="0" err="1" smtClean="0">
              <a:latin typeface="Baskerville Old Face" panose="02020602080505020303" pitchFamily="18" charset="0"/>
            </a:rPr>
            <a:t>Dégagé</a:t>
          </a:r>
          <a:endParaRPr lang="es-ES" i="1" dirty="0">
            <a:latin typeface="Baskerville Old Face" panose="02020602080505020303" pitchFamily="18" charset="0"/>
          </a:endParaRPr>
        </a:p>
      </dgm:t>
    </dgm:pt>
    <dgm:pt modelId="{7946BEB3-303A-473B-9BA2-179F0BB00DAC}" type="parTrans" cxnId="{BC7EE5E3-9702-4D45-A908-F1C190FF2D21}">
      <dgm:prSet/>
      <dgm:spPr/>
      <dgm:t>
        <a:bodyPr/>
        <a:lstStyle/>
        <a:p>
          <a:endParaRPr lang="es-ES"/>
        </a:p>
      </dgm:t>
    </dgm:pt>
    <dgm:pt modelId="{186739B1-933B-4827-BE5A-4736A2C7AC1D}" type="sibTrans" cxnId="{BC7EE5E3-9702-4D45-A908-F1C190FF2D21}">
      <dgm:prSet/>
      <dgm:spPr/>
      <dgm:t>
        <a:bodyPr/>
        <a:lstStyle/>
        <a:p>
          <a:endParaRPr lang="es-ES"/>
        </a:p>
      </dgm:t>
    </dgm:pt>
    <dgm:pt modelId="{7F840007-CEB3-4A41-93A6-0E3F01113078}">
      <dgm:prSet/>
      <dgm:spPr/>
      <dgm:t>
        <a:bodyPr/>
        <a:lstStyle/>
        <a:p>
          <a:pPr rtl="0"/>
          <a:endParaRPr lang="es-ES" dirty="0">
            <a:latin typeface="Baskerville Old Face" panose="02020602080505020303" pitchFamily="18" charset="0"/>
          </a:endParaRPr>
        </a:p>
      </dgm:t>
    </dgm:pt>
    <dgm:pt modelId="{64783C57-80B3-4B57-9714-9009FBE97D89}" type="parTrans" cxnId="{3199F177-1AA9-4E0A-97AD-BCC1E82686CB}">
      <dgm:prSet/>
      <dgm:spPr/>
      <dgm:t>
        <a:bodyPr/>
        <a:lstStyle/>
        <a:p>
          <a:endParaRPr lang="es-ES"/>
        </a:p>
      </dgm:t>
    </dgm:pt>
    <dgm:pt modelId="{1CA48254-A2BE-42F3-B0D7-3687A236F9B5}" type="sibTrans" cxnId="{3199F177-1AA9-4E0A-97AD-BCC1E82686CB}">
      <dgm:prSet/>
      <dgm:spPr/>
      <dgm:t>
        <a:bodyPr/>
        <a:lstStyle/>
        <a:p>
          <a:endParaRPr lang="es-ES"/>
        </a:p>
      </dgm:t>
    </dgm:pt>
    <dgm:pt modelId="{0E7EDED0-1020-4080-A8CF-B09D0576C32F}" type="pres">
      <dgm:prSet presAssocID="{8A8E651B-BE27-48B2-B857-4BCC2B8E826F}" presName="Name0" presStyleCnt="0">
        <dgm:presLayoutVars>
          <dgm:chMax val="7"/>
          <dgm:dir/>
          <dgm:resizeHandles val="exact"/>
        </dgm:presLayoutVars>
      </dgm:prSet>
      <dgm:spPr/>
    </dgm:pt>
    <dgm:pt modelId="{E1043CEE-8C46-41E8-BA63-8148A1645C1F}" type="pres">
      <dgm:prSet presAssocID="{8A8E651B-BE27-48B2-B857-4BCC2B8E826F}" presName="ellipse1" presStyleLbl="vennNode1" presStyleIdx="0" presStyleCnt="7" custScaleX="163409" custScaleY="159272" custLinFactNeighborX="58955" custLinFactNeighborY="48426">
        <dgm:presLayoutVars>
          <dgm:bulletEnabled val="1"/>
        </dgm:presLayoutVars>
      </dgm:prSet>
      <dgm:spPr/>
    </dgm:pt>
    <dgm:pt modelId="{621E9DC6-746E-4898-B11A-1785B8ABF00A}" type="pres">
      <dgm:prSet presAssocID="{8A8E651B-BE27-48B2-B857-4BCC2B8E826F}" presName="ellipse2" presStyleLbl="vennNode1" presStyleIdx="1" presStyleCnt="7" custScaleX="162807" custScaleY="163546" custLinFactX="49242" custLinFactNeighborX="100000" custLinFactNeighborY="-29229">
        <dgm:presLayoutVars>
          <dgm:bulletEnabled val="1"/>
        </dgm:presLayoutVars>
      </dgm:prSet>
      <dgm:spPr/>
    </dgm:pt>
    <dgm:pt modelId="{59757024-406C-40E3-B72A-2882DEC9A3F8}" type="pres">
      <dgm:prSet presAssocID="{8A8E651B-BE27-48B2-B857-4BCC2B8E826F}" presName="ellipse3" presStyleLbl="vennNode1" presStyleIdx="2" presStyleCnt="7" custScaleX="63359" custScaleY="65065" custLinFactX="90201" custLinFactNeighborX="100000" custLinFactNeighborY="-44917">
        <dgm:presLayoutVars>
          <dgm:bulletEnabled val="1"/>
        </dgm:presLayoutVars>
      </dgm:prSet>
      <dgm:spPr/>
    </dgm:pt>
    <dgm:pt modelId="{CF7B9E3A-1A9D-4D3F-A2CA-F60953C80017}" type="pres">
      <dgm:prSet presAssocID="{8A8E651B-BE27-48B2-B857-4BCC2B8E826F}" presName="ellipse4" presStyleLbl="vennNode1" presStyleIdx="3" presStyleCnt="7" custScaleX="62468" custScaleY="62929" custLinFactX="-1767" custLinFactNeighborX="-100000" custLinFactNeighborY="98257">
        <dgm:presLayoutVars>
          <dgm:bulletEnabled val="1"/>
        </dgm:presLayoutVars>
      </dgm:prSet>
      <dgm:spPr/>
    </dgm:pt>
    <dgm:pt modelId="{F6C419FD-4AF6-4395-9FEF-66D9A277FAC7}" type="pres">
      <dgm:prSet presAssocID="{8A8E651B-BE27-48B2-B857-4BCC2B8E826F}" presName="ellipse5" presStyleLbl="vennNode1" presStyleIdx="4" presStyleCnt="7" custScaleX="63307" custScaleY="65068" custLinFactNeighborX="-75097" custLinFactNeighborY="-97556">
        <dgm:presLayoutVars>
          <dgm:bulletEnabled val="1"/>
        </dgm:presLayoutVars>
      </dgm:prSet>
      <dgm:spPr/>
    </dgm:pt>
    <dgm:pt modelId="{BB4859D2-FE1D-499C-88BA-AE2028B00F34}" type="pres">
      <dgm:prSet presAssocID="{8A8E651B-BE27-48B2-B857-4BCC2B8E826F}" presName="ellipse6" presStyleLbl="vennNode1" presStyleIdx="5" presStyleCnt="7" custScaleX="67451" custScaleY="63886" custLinFactNeighborX="-50533" custLinFactNeighborY="99661">
        <dgm:presLayoutVars>
          <dgm:bulletEnabled val="1"/>
        </dgm:presLayoutVars>
      </dgm:prSet>
      <dgm:spPr/>
    </dgm:pt>
    <dgm:pt modelId="{FC8C5841-F4DB-402B-B68A-8800490860A4}" type="pres">
      <dgm:prSet presAssocID="{8A8E651B-BE27-48B2-B857-4BCC2B8E826F}" presName="ellipse7" presStyleLbl="vennNode1" presStyleIdx="6" presStyleCnt="7" custScaleX="59021" custScaleY="58678" custLinFactX="-139693" custLinFactNeighborX="-200000" custLinFactNeighborY="-547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E6C676-957F-49BB-9D2A-EBD66102B6CF}" type="presOf" srcId="{D7080CDE-8B82-4749-A859-D0EAF875ED96}" destId="{59757024-406C-40E3-B72A-2882DEC9A3F8}" srcOrd="0" destOrd="0" presId="urn:microsoft.com/office/officeart/2005/8/layout/rings+Icon"/>
    <dgm:cxn modelId="{BC7EE5E3-9702-4D45-A908-F1C190FF2D21}" srcId="{8A8E651B-BE27-48B2-B857-4BCC2B8E826F}" destId="{90B50997-DD90-4736-913F-45B348D9DF1F}" srcOrd="6" destOrd="0" parTransId="{7946BEB3-303A-473B-9BA2-179F0BB00DAC}" sibTransId="{186739B1-933B-4827-BE5A-4736A2C7AC1D}"/>
    <dgm:cxn modelId="{3199F177-1AA9-4E0A-97AD-BCC1E82686CB}" srcId="{8A8E651B-BE27-48B2-B857-4BCC2B8E826F}" destId="{7F840007-CEB3-4A41-93A6-0E3F01113078}" srcOrd="7" destOrd="0" parTransId="{64783C57-80B3-4B57-9714-9009FBE97D89}" sibTransId="{1CA48254-A2BE-42F3-B0D7-3687A236F9B5}"/>
    <dgm:cxn modelId="{68A996BD-FD6A-4D70-96F4-DEA7D3BB1B6D}" srcId="{8A8E651B-BE27-48B2-B857-4BCC2B8E826F}" destId="{162699B0-8F2D-4A18-84F3-C89584CD268A}" srcOrd="5" destOrd="0" parTransId="{96228B21-4BE5-4A46-AF58-10322B946B4F}" sibTransId="{C8252A07-6611-4F4B-81B0-995F2243C5EB}"/>
    <dgm:cxn modelId="{6C6C613D-BB77-4DE9-B04D-E8CD5E6DBC42}" srcId="{8A8E651B-BE27-48B2-B857-4BCC2B8E826F}" destId="{0139FD55-B8A0-422C-B7D4-C92F2EBFF17E}" srcOrd="4" destOrd="0" parTransId="{0AAEA176-19C1-4563-A2DE-8408A9663D5D}" sibTransId="{59673D62-D01E-4860-BA64-9E6A45007005}"/>
    <dgm:cxn modelId="{9A82CCA8-D801-4307-9FB7-72AEB1E5050E}" srcId="{8A8E651B-BE27-48B2-B857-4BCC2B8E826F}" destId="{62D71D2A-26C5-4B71-AB38-F55F4F428EE4}" srcOrd="0" destOrd="0" parTransId="{CE33E464-D091-45F5-80C3-18E29E6F2C90}" sibTransId="{6D543BBC-DF12-4969-A391-CD4B9BE712B3}"/>
    <dgm:cxn modelId="{A3EF6632-97D0-462E-83F2-E8505CA2B15E}" type="presOf" srcId="{0139FD55-B8A0-422C-B7D4-C92F2EBFF17E}" destId="{F6C419FD-4AF6-4395-9FEF-66D9A277FAC7}" srcOrd="0" destOrd="0" presId="urn:microsoft.com/office/officeart/2005/8/layout/rings+Icon"/>
    <dgm:cxn modelId="{D923D9B0-E4C8-49F3-9EE0-693F6D6AA798}" srcId="{8A8E651B-BE27-48B2-B857-4BCC2B8E826F}" destId="{D7080CDE-8B82-4749-A859-D0EAF875ED96}" srcOrd="2" destOrd="0" parTransId="{8D8D4D22-F767-4253-9EDD-FCB3A387CB06}" sibTransId="{9FC1D626-BD23-4053-80C2-3A871C6F7BF5}"/>
    <dgm:cxn modelId="{416D1C83-D56F-4AC6-8EE1-9ED72A3E610E}" type="presOf" srcId="{E685F81E-31B8-4698-A6AA-AA61C65424B6}" destId="{CF7B9E3A-1A9D-4D3F-A2CA-F60953C80017}" srcOrd="0" destOrd="0" presId="urn:microsoft.com/office/officeart/2005/8/layout/rings+Icon"/>
    <dgm:cxn modelId="{5D2CC88C-6162-47C9-9B37-79D1030E9726}" type="presOf" srcId="{8A8E651B-BE27-48B2-B857-4BCC2B8E826F}" destId="{0E7EDED0-1020-4080-A8CF-B09D0576C32F}" srcOrd="0" destOrd="0" presId="urn:microsoft.com/office/officeart/2005/8/layout/rings+Icon"/>
    <dgm:cxn modelId="{5478AF40-9C1E-46A2-91DC-9402FC66AFAE}" srcId="{8A8E651B-BE27-48B2-B857-4BCC2B8E826F}" destId="{EF92C882-F794-4F26-8E8F-37AD16A5E760}" srcOrd="1" destOrd="0" parTransId="{A6423CE1-59A8-436D-B756-4A5BDC8CA44B}" sibTransId="{F9200D0B-E510-40E1-BF5B-81F2A5FA65A2}"/>
    <dgm:cxn modelId="{CB9FBD78-3DDF-4B34-8C66-11D0A826365B}" type="presOf" srcId="{EF92C882-F794-4F26-8E8F-37AD16A5E760}" destId="{621E9DC6-746E-4898-B11A-1785B8ABF00A}" srcOrd="0" destOrd="0" presId="urn:microsoft.com/office/officeart/2005/8/layout/rings+Icon"/>
    <dgm:cxn modelId="{B0184E10-25AA-4D77-8E05-76C8C70EEE93}" type="presOf" srcId="{90B50997-DD90-4736-913F-45B348D9DF1F}" destId="{FC8C5841-F4DB-402B-B68A-8800490860A4}" srcOrd="0" destOrd="0" presId="urn:microsoft.com/office/officeart/2005/8/layout/rings+Icon"/>
    <dgm:cxn modelId="{4BCDC5A1-7210-48E8-8081-102ED048204E}" type="presOf" srcId="{162699B0-8F2D-4A18-84F3-C89584CD268A}" destId="{BB4859D2-FE1D-499C-88BA-AE2028B00F34}" srcOrd="0" destOrd="0" presId="urn:microsoft.com/office/officeart/2005/8/layout/rings+Icon"/>
    <dgm:cxn modelId="{10A9673D-EAD1-41F9-A805-3DCFF24392F6}" type="presOf" srcId="{62D71D2A-26C5-4B71-AB38-F55F4F428EE4}" destId="{E1043CEE-8C46-41E8-BA63-8148A1645C1F}" srcOrd="0" destOrd="0" presId="urn:microsoft.com/office/officeart/2005/8/layout/rings+Icon"/>
    <dgm:cxn modelId="{A43A988E-E864-4B1B-9241-EDFA84D24146}" srcId="{8A8E651B-BE27-48B2-B857-4BCC2B8E826F}" destId="{E685F81E-31B8-4698-A6AA-AA61C65424B6}" srcOrd="3" destOrd="0" parTransId="{BD2A64C0-AF13-4534-9C1F-669FE8E392B2}" sibTransId="{E8437450-AA4B-43A9-930A-4469E8CC0513}"/>
    <dgm:cxn modelId="{5BF89216-C970-4954-8553-EEAA37EA93E0}" type="presParOf" srcId="{0E7EDED0-1020-4080-A8CF-B09D0576C32F}" destId="{E1043CEE-8C46-41E8-BA63-8148A1645C1F}" srcOrd="0" destOrd="0" presId="urn:microsoft.com/office/officeart/2005/8/layout/rings+Icon"/>
    <dgm:cxn modelId="{B40BFE16-AD05-4DD9-B0EF-BD40ADE71EE9}" type="presParOf" srcId="{0E7EDED0-1020-4080-A8CF-B09D0576C32F}" destId="{621E9DC6-746E-4898-B11A-1785B8ABF00A}" srcOrd="1" destOrd="0" presId="urn:microsoft.com/office/officeart/2005/8/layout/rings+Icon"/>
    <dgm:cxn modelId="{D1544A07-AE8B-45EE-B2DA-9CD6C93B7E24}" type="presParOf" srcId="{0E7EDED0-1020-4080-A8CF-B09D0576C32F}" destId="{59757024-406C-40E3-B72A-2882DEC9A3F8}" srcOrd="2" destOrd="0" presId="urn:microsoft.com/office/officeart/2005/8/layout/rings+Icon"/>
    <dgm:cxn modelId="{94F33EE2-1466-4473-9135-17C6F32169F1}" type="presParOf" srcId="{0E7EDED0-1020-4080-A8CF-B09D0576C32F}" destId="{CF7B9E3A-1A9D-4D3F-A2CA-F60953C80017}" srcOrd="3" destOrd="0" presId="urn:microsoft.com/office/officeart/2005/8/layout/rings+Icon"/>
    <dgm:cxn modelId="{23C819A1-9244-4491-8DA3-4F346252AFF5}" type="presParOf" srcId="{0E7EDED0-1020-4080-A8CF-B09D0576C32F}" destId="{F6C419FD-4AF6-4395-9FEF-66D9A277FAC7}" srcOrd="4" destOrd="0" presId="urn:microsoft.com/office/officeart/2005/8/layout/rings+Icon"/>
    <dgm:cxn modelId="{49D80BE6-BE87-41E6-AF12-C7E49D641D6A}" type="presParOf" srcId="{0E7EDED0-1020-4080-A8CF-B09D0576C32F}" destId="{BB4859D2-FE1D-499C-88BA-AE2028B00F34}" srcOrd="5" destOrd="0" presId="urn:microsoft.com/office/officeart/2005/8/layout/rings+Icon"/>
    <dgm:cxn modelId="{EC979609-5080-4003-9664-EF18EC47114C}" type="presParOf" srcId="{0E7EDED0-1020-4080-A8CF-B09D0576C32F}" destId="{FC8C5841-F4DB-402B-B68A-8800490860A4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5A9018-06BC-4524-BBF1-F31D5FFD9ED2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2B201C9F-7C87-4D35-95D5-2C0807D9ACD0}">
      <dgm:prSet custT="1"/>
      <dgm:spPr/>
      <dgm:t>
        <a:bodyPr/>
        <a:lstStyle/>
        <a:p>
          <a:pPr rtl="0"/>
          <a:r>
            <a:rPr lang="es-ES" sz="1000" dirty="0" err="1" smtClean="0"/>
            <a:t>Transmission</a:t>
          </a:r>
          <a:r>
            <a:rPr lang="es-ES" sz="1000" dirty="0" smtClean="0"/>
            <a:t> </a:t>
          </a:r>
          <a:r>
            <a:rPr lang="es-ES" sz="1000" dirty="0" err="1" smtClean="0"/>
            <a:t>d´informations</a:t>
          </a:r>
          <a:r>
            <a:rPr lang="es-ES" sz="1000" dirty="0" smtClean="0"/>
            <a:t>: </a:t>
          </a:r>
          <a:r>
            <a:rPr lang="es-ES" sz="1000" dirty="0" err="1" smtClean="0"/>
            <a:t>corporelle</a:t>
          </a:r>
          <a:r>
            <a:rPr lang="es-ES" sz="1000" dirty="0" smtClean="0"/>
            <a:t>, </a:t>
          </a:r>
          <a:r>
            <a:rPr lang="es-ES" sz="1000" dirty="0" err="1" smtClean="0"/>
            <a:t>spaciale</a:t>
          </a:r>
          <a:r>
            <a:rPr lang="es-ES" sz="1000" dirty="0" smtClean="0"/>
            <a:t>, </a:t>
          </a:r>
          <a:r>
            <a:rPr lang="es-ES" sz="1000" dirty="0" err="1" smtClean="0"/>
            <a:t>directionelle</a:t>
          </a:r>
          <a:r>
            <a:rPr lang="es-ES" sz="1000" dirty="0" smtClean="0"/>
            <a:t>, </a:t>
          </a:r>
          <a:r>
            <a:rPr lang="es-ES" sz="1000" dirty="0" err="1" smtClean="0"/>
            <a:t>musicale</a:t>
          </a:r>
          <a:r>
            <a:rPr lang="es-ES" sz="1000" dirty="0" smtClean="0"/>
            <a:t>, </a:t>
          </a:r>
          <a:r>
            <a:rPr lang="es-ES" sz="1000" dirty="0" err="1" smtClean="0"/>
            <a:t>esthétique</a:t>
          </a:r>
          <a:r>
            <a:rPr lang="es-ES" sz="1000" dirty="0" smtClean="0"/>
            <a:t>, </a:t>
          </a:r>
          <a:r>
            <a:rPr lang="es-ES" sz="1000" dirty="0" err="1" smtClean="0"/>
            <a:t>visuelle</a:t>
          </a:r>
          <a:r>
            <a:rPr lang="es-ES" sz="1000" dirty="0" smtClean="0"/>
            <a:t>, </a:t>
          </a:r>
          <a:r>
            <a:rPr lang="es-ES" sz="1000" dirty="0" err="1" smtClean="0"/>
            <a:t>psychologie</a:t>
          </a:r>
          <a:r>
            <a:rPr lang="es-ES" sz="1000" dirty="0" smtClean="0"/>
            <a:t>  du </a:t>
          </a:r>
          <a:r>
            <a:rPr lang="es-ES" sz="1000" dirty="0" err="1" smtClean="0"/>
            <a:t>personnage</a:t>
          </a:r>
          <a:endParaRPr lang="es-ES" sz="1000" dirty="0"/>
        </a:p>
      </dgm:t>
    </dgm:pt>
    <dgm:pt modelId="{C56E5536-2BA2-40C1-9C5D-0C8582071F9E}" type="parTrans" cxnId="{FDE33844-4396-452F-9EDA-FFC75520912A}">
      <dgm:prSet/>
      <dgm:spPr/>
      <dgm:t>
        <a:bodyPr/>
        <a:lstStyle/>
        <a:p>
          <a:endParaRPr lang="es-ES"/>
        </a:p>
      </dgm:t>
    </dgm:pt>
    <dgm:pt modelId="{6E7643DE-7C4B-465A-AD45-BF81C266FCF3}" type="sibTrans" cxnId="{FDE33844-4396-452F-9EDA-FFC75520912A}">
      <dgm:prSet/>
      <dgm:spPr/>
      <dgm:t>
        <a:bodyPr/>
        <a:lstStyle/>
        <a:p>
          <a:endParaRPr lang="es-ES"/>
        </a:p>
      </dgm:t>
    </dgm:pt>
    <dgm:pt modelId="{1C846461-D504-412D-84F0-824AFF12CB6F}">
      <dgm:prSet custT="1"/>
      <dgm:spPr/>
      <dgm:t>
        <a:bodyPr/>
        <a:lstStyle/>
        <a:p>
          <a:pPr rtl="0"/>
          <a:r>
            <a:rPr lang="es-ES" sz="1000" dirty="0" err="1" smtClean="0"/>
            <a:t>Experience</a:t>
          </a:r>
          <a:r>
            <a:rPr lang="es-ES" sz="1000" dirty="0" smtClean="0"/>
            <a:t> et  </a:t>
          </a:r>
          <a:r>
            <a:rPr lang="es-ES" sz="1000" dirty="0" err="1" smtClean="0"/>
            <a:t>capacités</a:t>
          </a:r>
          <a:r>
            <a:rPr lang="es-ES" sz="1000" dirty="0" smtClean="0"/>
            <a:t> du </a:t>
          </a:r>
          <a:r>
            <a:rPr lang="es-ES" sz="1000" dirty="0" err="1" smtClean="0"/>
            <a:t>danseur</a:t>
          </a:r>
          <a:endParaRPr lang="es-ES" sz="1000" dirty="0"/>
        </a:p>
      </dgm:t>
    </dgm:pt>
    <dgm:pt modelId="{31B2222A-3D7E-4D57-8F55-63548BB2AE97}" type="parTrans" cxnId="{D70E0EA3-329B-4808-A7AF-D21C1A9A39D2}">
      <dgm:prSet/>
      <dgm:spPr/>
      <dgm:t>
        <a:bodyPr/>
        <a:lstStyle/>
        <a:p>
          <a:endParaRPr lang="es-ES"/>
        </a:p>
      </dgm:t>
    </dgm:pt>
    <dgm:pt modelId="{0370A3F7-903A-4F2F-A6C9-B95F02E6C7F6}" type="sibTrans" cxnId="{D70E0EA3-329B-4808-A7AF-D21C1A9A39D2}">
      <dgm:prSet/>
      <dgm:spPr/>
      <dgm:t>
        <a:bodyPr/>
        <a:lstStyle/>
        <a:p>
          <a:endParaRPr lang="es-ES"/>
        </a:p>
      </dgm:t>
    </dgm:pt>
    <dgm:pt modelId="{7FFA29D0-EA65-4E8C-8218-D71AC142D773}">
      <dgm:prSet custT="1"/>
      <dgm:spPr/>
      <dgm:t>
        <a:bodyPr/>
        <a:lstStyle/>
        <a:p>
          <a:pPr rtl="0"/>
          <a:r>
            <a:rPr lang="es-ES" sz="1000" dirty="0" err="1" smtClean="0"/>
            <a:t>Analyse</a:t>
          </a:r>
          <a:r>
            <a:rPr lang="es-ES" sz="1000" dirty="0" smtClean="0"/>
            <a:t> du </a:t>
          </a:r>
          <a:r>
            <a:rPr lang="es-ES" sz="1000" dirty="0" err="1" smtClean="0"/>
            <a:t>Mouvement</a:t>
          </a:r>
          <a:r>
            <a:rPr lang="es-ES" sz="1000" dirty="0" smtClean="0"/>
            <a:t> </a:t>
          </a:r>
          <a:r>
            <a:rPr lang="es-ES" sz="1000" dirty="0" err="1" smtClean="0"/>
            <a:t>Dansé</a:t>
          </a:r>
          <a:r>
            <a:rPr lang="es-ES" sz="1000" dirty="0" smtClean="0"/>
            <a:t> </a:t>
          </a:r>
          <a:r>
            <a:rPr lang="es-ES" sz="1000" dirty="0" err="1" smtClean="0"/>
            <a:t>comme</a:t>
          </a:r>
          <a:r>
            <a:rPr lang="es-ES" sz="1000" dirty="0" smtClean="0"/>
            <a:t> </a:t>
          </a:r>
          <a:r>
            <a:rPr lang="es-ES" sz="1000" dirty="0" err="1" smtClean="0"/>
            <a:t>instrument</a:t>
          </a:r>
          <a:endParaRPr lang="es-ES" sz="1000" dirty="0"/>
        </a:p>
      </dgm:t>
    </dgm:pt>
    <dgm:pt modelId="{429A0EA1-A43A-4F96-B591-17A29A4EDFCB}" type="parTrans" cxnId="{3B931758-F69E-4037-81C0-026E19399C22}">
      <dgm:prSet/>
      <dgm:spPr/>
      <dgm:t>
        <a:bodyPr/>
        <a:lstStyle/>
        <a:p>
          <a:endParaRPr lang="es-ES"/>
        </a:p>
      </dgm:t>
    </dgm:pt>
    <dgm:pt modelId="{8B8E4985-8CDE-40BB-BA70-A9145C192D22}" type="sibTrans" cxnId="{3B931758-F69E-4037-81C0-026E19399C22}">
      <dgm:prSet/>
      <dgm:spPr/>
      <dgm:t>
        <a:bodyPr/>
        <a:lstStyle/>
        <a:p>
          <a:endParaRPr lang="es-ES"/>
        </a:p>
      </dgm:t>
    </dgm:pt>
    <dgm:pt modelId="{6F37D411-E544-4A6B-870B-19F355CDEA43}">
      <dgm:prSet custT="1"/>
      <dgm:spPr/>
      <dgm:t>
        <a:bodyPr/>
        <a:lstStyle/>
        <a:p>
          <a:pPr rtl="0"/>
          <a:r>
            <a:rPr lang="es-ES" sz="1000" dirty="0" err="1" smtClean="0"/>
            <a:t>Travail</a:t>
          </a:r>
          <a:r>
            <a:rPr lang="es-ES" sz="1000" dirty="0" smtClean="0"/>
            <a:t> </a:t>
          </a:r>
          <a:r>
            <a:rPr lang="es-ES" sz="1000" dirty="0" err="1" smtClean="0"/>
            <a:t>interprétatif</a:t>
          </a:r>
          <a:endParaRPr lang="es-ES" sz="1000" dirty="0"/>
        </a:p>
      </dgm:t>
    </dgm:pt>
    <dgm:pt modelId="{335419D2-7129-427E-874A-387F42F8A390}" type="parTrans" cxnId="{B58F6F8B-B686-4599-8A88-47A682BFC5A3}">
      <dgm:prSet/>
      <dgm:spPr/>
      <dgm:t>
        <a:bodyPr/>
        <a:lstStyle/>
        <a:p>
          <a:endParaRPr lang="es-ES"/>
        </a:p>
      </dgm:t>
    </dgm:pt>
    <dgm:pt modelId="{06484855-8FAD-4ED5-B408-0F7A74DE51E0}" type="sibTrans" cxnId="{B58F6F8B-B686-4599-8A88-47A682BFC5A3}">
      <dgm:prSet/>
      <dgm:spPr/>
      <dgm:t>
        <a:bodyPr/>
        <a:lstStyle/>
        <a:p>
          <a:endParaRPr lang="es-ES"/>
        </a:p>
      </dgm:t>
    </dgm:pt>
    <dgm:pt modelId="{9F6244D3-AB03-48A8-976B-F4024C71EE93}">
      <dgm:prSet custT="1"/>
      <dgm:spPr/>
      <dgm:t>
        <a:bodyPr/>
        <a:lstStyle/>
        <a:p>
          <a:pPr rtl="0"/>
          <a:r>
            <a:rPr lang="es-ES" sz="1000" dirty="0" err="1" smtClean="0"/>
            <a:t>Modelage</a:t>
          </a:r>
          <a:r>
            <a:rPr lang="es-ES" sz="1000" dirty="0" smtClean="0"/>
            <a:t> des </a:t>
          </a:r>
          <a:r>
            <a:rPr lang="es-ES" sz="1000" dirty="0" err="1" smtClean="0"/>
            <a:t>pas</a:t>
          </a:r>
          <a:r>
            <a:rPr lang="es-ES" sz="1000" dirty="0" smtClean="0"/>
            <a:t> </a:t>
          </a:r>
          <a:r>
            <a:rPr lang="es-ES" sz="1000" dirty="0" err="1" smtClean="0"/>
            <a:t>selon</a:t>
          </a:r>
          <a:r>
            <a:rPr lang="es-ES" sz="1000" dirty="0" smtClean="0"/>
            <a:t> </a:t>
          </a:r>
          <a:r>
            <a:rPr lang="es-ES" sz="1000" dirty="0" err="1" smtClean="0"/>
            <a:t>nécessités</a:t>
          </a:r>
          <a:endParaRPr lang="es-ES" sz="1000" dirty="0"/>
        </a:p>
      </dgm:t>
    </dgm:pt>
    <dgm:pt modelId="{94B5C542-A350-43D3-83E2-097FE30DA528}" type="parTrans" cxnId="{1ED41F88-24B6-43AE-BCCF-DC8165404406}">
      <dgm:prSet/>
      <dgm:spPr/>
      <dgm:t>
        <a:bodyPr/>
        <a:lstStyle/>
        <a:p>
          <a:endParaRPr lang="es-ES"/>
        </a:p>
      </dgm:t>
    </dgm:pt>
    <dgm:pt modelId="{42D2F1FC-5D38-423F-B453-E6BBC448F23A}" type="sibTrans" cxnId="{1ED41F88-24B6-43AE-BCCF-DC8165404406}">
      <dgm:prSet/>
      <dgm:spPr/>
      <dgm:t>
        <a:bodyPr/>
        <a:lstStyle/>
        <a:p>
          <a:endParaRPr lang="es-ES"/>
        </a:p>
      </dgm:t>
    </dgm:pt>
    <dgm:pt modelId="{E24D4C85-80D5-43E1-8B1A-EF0C8A98C4CD}" type="pres">
      <dgm:prSet presAssocID="{825A9018-06BC-4524-BBF1-F31D5FFD9ED2}" presName="Name0" presStyleCnt="0">
        <dgm:presLayoutVars>
          <dgm:chMax val="7"/>
          <dgm:resizeHandles val="exact"/>
        </dgm:presLayoutVars>
      </dgm:prSet>
      <dgm:spPr/>
    </dgm:pt>
    <dgm:pt modelId="{387E76EA-D045-4E5A-B81E-016539F6D775}" type="pres">
      <dgm:prSet presAssocID="{825A9018-06BC-4524-BBF1-F31D5FFD9ED2}" presName="comp1" presStyleCnt="0"/>
      <dgm:spPr/>
    </dgm:pt>
    <dgm:pt modelId="{929EB806-E6C9-4960-9769-08483E464FC1}" type="pres">
      <dgm:prSet presAssocID="{825A9018-06BC-4524-BBF1-F31D5FFD9ED2}" presName="circle1" presStyleLbl="node1" presStyleIdx="0" presStyleCnt="5"/>
      <dgm:spPr/>
    </dgm:pt>
    <dgm:pt modelId="{F9A2E0AD-EAB2-4D42-8BA0-AEDB022D6946}" type="pres">
      <dgm:prSet presAssocID="{825A9018-06BC-4524-BBF1-F31D5FFD9ED2}" presName="c1text" presStyleLbl="node1" presStyleIdx="0" presStyleCnt="5">
        <dgm:presLayoutVars>
          <dgm:bulletEnabled val="1"/>
        </dgm:presLayoutVars>
      </dgm:prSet>
      <dgm:spPr/>
    </dgm:pt>
    <dgm:pt modelId="{59C10BCC-40BA-44BE-B451-7D544EC33377}" type="pres">
      <dgm:prSet presAssocID="{825A9018-06BC-4524-BBF1-F31D5FFD9ED2}" presName="comp2" presStyleCnt="0"/>
      <dgm:spPr/>
    </dgm:pt>
    <dgm:pt modelId="{AEF27AF1-6042-4510-BD04-3E6BC6E7433B}" type="pres">
      <dgm:prSet presAssocID="{825A9018-06BC-4524-BBF1-F31D5FFD9ED2}" presName="circle2" presStyleLbl="node1" presStyleIdx="1" presStyleCnt="5" custScaleY="94478"/>
      <dgm:spPr/>
    </dgm:pt>
    <dgm:pt modelId="{9EAD5A04-96D4-4A6C-8E49-6CBA35A33561}" type="pres">
      <dgm:prSet presAssocID="{825A9018-06BC-4524-BBF1-F31D5FFD9ED2}" presName="c2text" presStyleLbl="node1" presStyleIdx="1" presStyleCnt="5">
        <dgm:presLayoutVars>
          <dgm:bulletEnabled val="1"/>
        </dgm:presLayoutVars>
      </dgm:prSet>
      <dgm:spPr/>
    </dgm:pt>
    <dgm:pt modelId="{CD15B711-38FB-43A6-BB68-96FEC1E7A8A8}" type="pres">
      <dgm:prSet presAssocID="{825A9018-06BC-4524-BBF1-F31D5FFD9ED2}" presName="comp3" presStyleCnt="0"/>
      <dgm:spPr/>
    </dgm:pt>
    <dgm:pt modelId="{1238DAE8-C3EA-4B8D-BC18-118C85D36A44}" type="pres">
      <dgm:prSet presAssocID="{825A9018-06BC-4524-BBF1-F31D5FFD9ED2}" presName="circle3" presStyleLbl="node1" presStyleIdx="2" presStyleCnt="5"/>
      <dgm:spPr/>
    </dgm:pt>
    <dgm:pt modelId="{079D45FE-4C8B-4819-8AA9-D6838FD73506}" type="pres">
      <dgm:prSet presAssocID="{825A9018-06BC-4524-BBF1-F31D5FFD9ED2}" presName="c3text" presStyleLbl="node1" presStyleIdx="2" presStyleCnt="5">
        <dgm:presLayoutVars>
          <dgm:bulletEnabled val="1"/>
        </dgm:presLayoutVars>
      </dgm:prSet>
      <dgm:spPr/>
    </dgm:pt>
    <dgm:pt modelId="{FF1D6D7B-B577-494B-BF58-1D0DB646F343}" type="pres">
      <dgm:prSet presAssocID="{825A9018-06BC-4524-BBF1-F31D5FFD9ED2}" presName="comp4" presStyleCnt="0"/>
      <dgm:spPr/>
    </dgm:pt>
    <dgm:pt modelId="{D44432B3-B2D6-47F4-BCBD-22B0694DEA00}" type="pres">
      <dgm:prSet presAssocID="{825A9018-06BC-4524-BBF1-F31D5FFD9ED2}" presName="circle4" presStyleLbl="node1" presStyleIdx="3" presStyleCnt="5"/>
      <dgm:spPr/>
      <dgm:t>
        <a:bodyPr/>
        <a:lstStyle/>
        <a:p>
          <a:endParaRPr lang="es-ES"/>
        </a:p>
      </dgm:t>
    </dgm:pt>
    <dgm:pt modelId="{51FFFC37-6B4A-4DA2-AA73-FE003B3FC4C3}" type="pres">
      <dgm:prSet presAssocID="{825A9018-06BC-4524-BBF1-F31D5FFD9ED2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59550-B1A4-4353-8847-D0B0D1917B6C}" type="pres">
      <dgm:prSet presAssocID="{825A9018-06BC-4524-BBF1-F31D5FFD9ED2}" presName="comp5" presStyleCnt="0"/>
      <dgm:spPr/>
    </dgm:pt>
    <dgm:pt modelId="{3408556E-8FCD-470D-BD31-923F24ADC294}" type="pres">
      <dgm:prSet presAssocID="{825A9018-06BC-4524-BBF1-F31D5FFD9ED2}" presName="circle5" presStyleLbl="node1" presStyleIdx="4" presStyleCnt="5"/>
      <dgm:spPr/>
      <dgm:t>
        <a:bodyPr/>
        <a:lstStyle/>
        <a:p>
          <a:endParaRPr lang="es-ES"/>
        </a:p>
      </dgm:t>
    </dgm:pt>
    <dgm:pt modelId="{D8F1DA60-0348-42A8-A053-FDF5025ACCF6}" type="pres">
      <dgm:prSet presAssocID="{825A9018-06BC-4524-BBF1-F31D5FFD9ED2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8C0B04-1B48-4DA3-91BC-1B79DE349F3A}" type="presOf" srcId="{1C846461-D504-412D-84F0-824AFF12CB6F}" destId="{9EAD5A04-96D4-4A6C-8E49-6CBA35A33561}" srcOrd="1" destOrd="0" presId="urn:microsoft.com/office/officeart/2005/8/layout/venn2"/>
    <dgm:cxn modelId="{DD6B5EB6-A2CB-4029-8B11-BC139649A031}" type="presOf" srcId="{2B201C9F-7C87-4D35-95D5-2C0807D9ACD0}" destId="{929EB806-E6C9-4960-9769-08483E464FC1}" srcOrd="0" destOrd="0" presId="urn:microsoft.com/office/officeart/2005/8/layout/venn2"/>
    <dgm:cxn modelId="{1E107D78-4CAB-478D-9876-D42A00A35A8E}" type="presOf" srcId="{9F6244D3-AB03-48A8-976B-F4024C71EE93}" destId="{51FFFC37-6B4A-4DA2-AA73-FE003B3FC4C3}" srcOrd="1" destOrd="0" presId="urn:microsoft.com/office/officeart/2005/8/layout/venn2"/>
    <dgm:cxn modelId="{131DAB69-CB73-4E80-A9DA-84EA036E4AEF}" type="presOf" srcId="{7FFA29D0-EA65-4E8C-8218-D71AC142D773}" destId="{D8F1DA60-0348-42A8-A053-FDF5025ACCF6}" srcOrd="1" destOrd="0" presId="urn:microsoft.com/office/officeart/2005/8/layout/venn2"/>
    <dgm:cxn modelId="{00493AE3-8FB0-4486-A72E-0C38A7089D50}" type="presOf" srcId="{6F37D411-E544-4A6B-870B-19F355CDEA43}" destId="{079D45FE-4C8B-4819-8AA9-D6838FD73506}" srcOrd="1" destOrd="0" presId="urn:microsoft.com/office/officeart/2005/8/layout/venn2"/>
    <dgm:cxn modelId="{1452DE69-14CF-4123-B363-D54BC14433B6}" type="presOf" srcId="{2B201C9F-7C87-4D35-95D5-2C0807D9ACD0}" destId="{F9A2E0AD-EAB2-4D42-8BA0-AEDB022D6946}" srcOrd="1" destOrd="0" presId="urn:microsoft.com/office/officeart/2005/8/layout/venn2"/>
    <dgm:cxn modelId="{3B931758-F69E-4037-81C0-026E19399C22}" srcId="{825A9018-06BC-4524-BBF1-F31D5FFD9ED2}" destId="{7FFA29D0-EA65-4E8C-8218-D71AC142D773}" srcOrd="4" destOrd="0" parTransId="{429A0EA1-A43A-4F96-B591-17A29A4EDFCB}" sibTransId="{8B8E4985-8CDE-40BB-BA70-A9145C192D22}"/>
    <dgm:cxn modelId="{002F4412-F7B7-499A-B556-EF9BD8B325D7}" type="presOf" srcId="{825A9018-06BC-4524-BBF1-F31D5FFD9ED2}" destId="{E24D4C85-80D5-43E1-8B1A-EF0C8A98C4CD}" srcOrd="0" destOrd="0" presId="urn:microsoft.com/office/officeart/2005/8/layout/venn2"/>
    <dgm:cxn modelId="{B58F6F8B-B686-4599-8A88-47A682BFC5A3}" srcId="{825A9018-06BC-4524-BBF1-F31D5FFD9ED2}" destId="{6F37D411-E544-4A6B-870B-19F355CDEA43}" srcOrd="2" destOrd="0" parTransId="{335419D2-7129-427E-874A-387F42F8A390}" sibTransId="{06484855-8FAD-4ED5-B408-0F7A74DE51E0}"/>
    <dgm:cxn modelId="{6F2F9DDF-66D0-44E3-AA4F-F5CE13C1F919}" type="presOf" srcId="{7FFA29D0-EA65-4E8C-8218-D71AC142D773}" destId="{3408556E-8FCD-470D-BD31-923F24ADC294}" srcOrd="0" destOrd="0" presId="urn:microsoft.com/office/officeart/2005/8/layout/venn2"/>
    <dgm:cxn modelId="{EDA4C111-0747-4339-AB86-60E69BBCD05D}" type="presOf" srcId="{6F37D411-E544-4A6B-870B-19F355CDEA43}" destId="{1238DAE8-C3EA-4B8D-BC18-118C85D36A44}" srcOrd="0" destOrd="0" presId="urn:microsoft.com/office/officeart/2005/8/layout/venn2"/>
    <dgm:cxn modelId="{9D3B5DF1-01B0-422E-B8E1-7C23429B5166}" type="presOf" srcId="{1C846461-D504-412D-84F0-824AFF12CB6F}" destId="{AEF27AF1-6042-4510-BD04-3E6BC6E7433B}" srcOrd="0" destOrd="0" presId="urn:microsoft.com/office/officeart/2005/8/layout/venn2"/>
    <dgm:cxn modelId="{D70E0EA3-329B-4808-A7AF-D21C1A9A39D2}" srcId="{825A9018-06BC-4524-BBF1-F31D5FFD9ED2}" destId="{1C846461-D504-412D-84F0-824AFF12CB6F}" srcOrd="1" destOrd="0" parTransId="{31B2222A-3D7E-4D57-8F55-63548BB2AE97}" sibTransId="{0370A3F7-903A-4F2F-A6C9-B95F02E6C7F6}"/>
    <dgm:cxn modelId="{040AAF37-9E01-4318-BAE6-31F8A01CE822}" type="presOf" srcId="{9F6244D3-AB03-48A8-976B-F4024C71EE93}" destId="{D44432B3-B2D6-47F4-BCBD-22B0694DEA00}" srcOrd="0" destOrd="0" presId="urn:microsoft.com/office/officeart/2005/8/layout/venn2"/>
    <dgm:cxn modelId="{1ED41F88-24B6-43AE-BCCF-DC8165404406}" srcId="{825A9018-06BC-4524-BBF1-F31D5FFD9ED2}" destId="{9F6244D3-AB03-48A8-976B-F4024C71EE93}" srcOrd="3" destOrd="0" parTransId="{94B5C542-A350-43D3-83E2-097FE30DA528}" sibTransId="{42D2F1FC-5D38-423F-B453-E6BBC448F23A}"/>
    <dgm:cxn modelId="{FDE33844-4396-452F-9EDA-FFC75520912A}" srcId="{825A9018-06BC-4524-BBF1-F31D5FFD9ED2}" destId="{2B201C9F-7C87-4D35-95D5-2C0807D9ACD0}" srcOrd="0" destOrd="0" parTransId="{C56E5536-2BA2-40C1-9C5D-0C8582071F9E}" sibTransId="{6E7643DE-7C4B-465A-AD45-BF81C266FCF3}"/>
    <dgm:cxn modelId="{179FB01E-03AE-4534-AFAC-765557251951}" type="presParOf" srcId="{E24D4C85-80D5-43E1-8B1A-EF0C8A98C4CD}" destId="{387E76EA-D045-4E5A-B81E-016539F6D775}" srcOrd="0" destOrd="0" presId="urn:microsoft.com/office/officeart/2005/8/layout/venn2"/>
    <dgm:cxn modelId="{CEDD0306-0719-4F32-893D-86EB8B90D465}" type="presParOf" srcId="{387E76EA-D045-4E5A-B81E-016539F6D775}" destId="{929EB806-E6C9-4960-9769-08483E464FC1}" srcOrd="0" destOrd="0" presId="urn:microsoft.com/office/officeart/2005/8/layout/venn2"/>
    <dgm:cxn modelId="{84597600-66EB-47DA-B8C3-12AEBE09A87A}" type="presParOf" srcId="{387E76EA-D045-4E5A-B81E-016539F6D775}" destId="{F9A2E0AD-EAB2-4D42-8BA0-AEDB022D6946}" srcOrd="1" destOrd="0" presId="urn:microsoft.com/office/officeart/2005/8/layout/venn2"/>
    <dgm:cxn modelId="{078932D0-2C8E-4853-9563-DA46979E4D7E}" type="presParOf" srcId="{E24D4C85-80D5-43E1-8B1A-EF0C8A98C4CD}" destId="{59C10BCC-40BA-44BE-B451-7D544EC33377}" srcOrd="1" destOrd="0" presId="urn:microsoft.com/office/officeart/2005/8/layout/venn2"/>
    <dgm:cxn modelId="{77BA275C-5FBE-45BF-961C-AEDD9B51F12F}" type="presParOf" srcId="{59C10BCC-40BA-44BE-B451-7D544EC33377}" destId="{AEF27AF1-6042-4510-BD04-3E6BC6E7433B}" srcOrd="0" destOrd="0" presId="urn:microsoft.com/office/officeart/2005/8/layout/venn2"/>
    <dgm:cxn modelId="{5CC08396-811E-45A6-AFDD-35801CD3C8DE}" type="presParOf" srcId="{59C10BCC-40BA-44BE-B451-7D544EC33377}" destId="{9EAD5A04-96D4-4A6C-8E49-6CBA35A33561}" srcOrd="1" destOrd="0" presId="urn:microsoft.com/office/officeart/2005/8/layout/venn2"/>
    <dgm:cxn modelId="{73D120A8-4922-48E1-B8C0-FB1B064E3531}" type="presParOf" srcId="{E24D4C85-80D5-43E1-8B1A-EF0C8A98C4CD}" destId="{CD15B711-38FB-43A6-BB68-96FEC1E7A8A8}" srcOrd="2" destOrd="0" presId="urn:microsoft.com/office/officeart/2005/8/layout/venn2"/>
    <dgm:cxn modelId="{15241E43-66F8-438F-B1A8-6318237DD382}" type="presParOf" srcId="{CD15B711-38FB-43A6-BB68-96FEC1E7A8A8}" destId="{1238DAE8-C3EA-4B8D-BC18-118C85D36A44}" srcOrd="0" destOrd="0" presId="urn:microsoft.com/office/officeart/2005/8/layout/venn2"/>
    <dgm:cxn modelId="{416D2564-D2AB-4666-B473-5862A7FD3EF0}" type="presParOf" srcId="{CD15B711-38FB-43A6-BB68-96FEC1E7A8A8}" destId="{079D45FE-4C8B-4819-8AA9-D6838FD73506}" srcOrd="1" destOrd="0" presId="urn:microsoft.com/office/officeart/2005/8/layout/venn2"/>
    <dgm:cxn modelId="{9FE09EE6-827B-4F5C-B3DB-D9DEFE202963}" type="presParOf" srcId="{E24D4C85-80D5-43E1-8B1A-EF0C8A98C4CD}" destId="{FF1D6D7B-B577-494B-BF58-1D0DB646F343}" srcOrd="3" destOrd="0" presId="urn:microsoft.com/office/officeart/2005/8/layout/venn2"/>
    <dgm:cxn modelId="{9B2DC538-623F-4E5D-A026-C9326946643D}" type="presParOf" srcId="{FF1D6D7B-B577-494B-BF58-1D0DB646F343}" destId="{D44432B3-B2D6-47F4-BCBD-22B0694DEA00}" srcOrd="0" destOrd="0" presId="urn:microsoft.com/office/officeart/2005/8/layout/venn2"/>
    <dgm:cxn modelId="{CF7FA6DE-55C7-4AC2-A22E-CC41A1DE8CE7}" type="presParOf" srcId="{FF1D6D7B-B577-494B-BF58-1D0DB646F343}" destId="{51FFFC37-6B4A-4DA2-AA73-FE003B3FC4C3}" srcOrd="1" destOrd="0" presId="urn:microsoft.com/office/officeart/2005/8/layout/venn2"/>
    <dgm:cxn modelId="{EC9C0771-C86E-4677-9127-9473BF1A0655}" type="presParOf" srcId="{E24D4C85-80D5-43E1-8B1A-EF0C8A98C4CD}" destId="{5AC59550-B1A4-4353-8847-D0B0D1917B6C}" srcOrd="4" destOrd="0" presId="urn:microsoft.com/office/officeart/2005/8/layout/venn2"/>
    <dgm:cxn modelId="{B07BAAA1-37E9-4BDE-AB93-3DC673022E6A}" type="presParOf" srcId="{5AC59550-B1A4-4353-8847-D0B0D1917B6C}" destId="{3408556E-8FCD-470D-BD31-923F24ADC294}" srcOrd="0" destOrd="0" presId="urn:microsoft.com/office/officeart/2005/8/layout/venn2"/>
    <dgm:cxn modelId="{6E2C7BEB-8B9E-48AD-901B-B732B4D7603F}" type="presParOf" srcId="{5AC59550-B1A4-4353-8847-D0B0D1917B6C}" destId="{D8F1DA60-0348-42A8-A053-FDF5025ACCF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FCB842-DF4A-4FB1-BCE2-01342273C09E}" type="doc">
      <dgm:prSet loTypeId="urn:microsoft.com/office/officeart/2008/layout/VerticalCurvedList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E8CE025-E21D-415A-A213-7A1F552C1554}">
      <dgm:prSet/>
      <dgm:spPr/>
      <dgm:t>
        <a:bodyPr/>
        <a:lstStyle/>
        <a:p>
          <a:pPr rtl="0"/>
          <a:r>
            <a:rPr lang="es-ES" b="1" i="1" smtClean="0"/>
            <a:t>Coupé = Sur le cou de pied</a:t>
          </a:r>
          <a:endParaRPr lang="es-ES" dirty="0"/>
        </a:p>
      </dgm:t>
    </dgm:pt>
    <dgm:pt modelId="{F2564159-791D-48D1-8235-59567A6E329E}" type="parTrans" cxnId="{73F39AEB-5976-4522-92BF-D2E93CFEB6EC}">
      <dgm:prSet/>
      <dgm:spPr/>
      <dgm:t>
        <a:bodyPr/>
        <a:lstStyle/>
        <a:p>
          <a:endParaRPr lang="es-ES"/>
        </a:p>
      </dgm:t>
    </dgm:pt>
    <dgm:pt modelId="{E4345D2A-1D41-4A3C-A857-FB65889E4778}" type="sibTrans" cxnId="{73F39AEB-5976-4522-92BF-D2E93CFEB6EC}">
      <dgm:prSet/>
      <dgm:spPr/>
      <dgm:t>
        <a:bodyPr/>
        <a:lstStyle/>
        <a:p>
          <a:endParaRPr lang="es-ES"/>
        </a:p>
      </dgm:t>
    </dgm:pt>
    <dgm:pt modelId="{CF234572-D18E-43F4-ACEC-42FAAF764ADE}">
      <dgm:prSet/>
      <dgm:spPr/>
      <dgm:t>
        <a:bodyPr/>
        <a:lstStyle/>
        <a:p>
          <a:pPr rtl="0"/>
          <a:r>
            <a:rPr lang="es-ES" b="1" i="1" smtClean="0"/>
            <a:t>Passé = Au genou</a:t>
          </a:r>
          <a:endParaRPr lang="es-ES"/>
        </a:p>
      </dgm:t>
    </dgm:pt>
    <dgm:pt modelId="{62B51757-4DE2-4766-9C19-3AEF5F0289B6}" type="parTrans" cxnId="{0BFD2636-22C5-4C8D-9E66-7064A34D615A}">
      <dgm:prSet/>
      <dgm:spPr/>
      <dgm:t>
        <a:bodyPr/>
        <a:lstStyle/>
        <a:p>
          <a:endParaRPr lang="es-ES"/>
        </a:p>
      </dgm:t>
    </dgm:pt>
    <dgm:pt modelId="{09AA611C-AACB-43FC-8303-B9CA95DB46B7}" type="sibTrans" cxnId="{0BFD2636-22C5-4C8D-9E66-7064A34D615A}">
      <dgm:prSet/>
      <dgm:spPr/>
      <dgm:t>
        <a:bodyPr/>
        <a:lstStyle/>
        <a:p>
          <a:endParaRPr lang="es-ES"/>
        </a:p>
      </dgm:t>
    </dgm:pt>
    <dgm:pt modelId="{7170C251-009B-48B5-9750-C2F95D50E56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ES" b="1" i="1" smtClean="0"/>
            <a:t>Souplé* = Penché</a:t>
          </a:r>
          <a:endParaRPr lang="es-ES"/>
        </a:p>
      </dgm:t>
    </dgm:pt>
    <dgm:pt modelId="{F4B6FED2-0ECE-4442-8F8F-079CC140FDDF}" type="parTrans" cxnId="{EA92D352-2A27-4DFB-A879-EF4168DDA96C}">
      <dgm:prSet/>
      <dgm:spPr/>
      <dgm:t>
        <a:bodyPr/>
        <a:lstStyle/>
        <a:p>
          <a:endParaRPr lang="es-ES"/>
        </a:p>
      </dgm:t>
    </dgm:pt>
    <dgm:pt modelId="{5EBEA24A-AFAE-4941-A86D-F10361C7E32D}" type="sibTrans" cxnId="{EA92D352-2A27-4DFB-A879-EF4168DDA96C}">
      <dgm:prSet/>
      <dgm:spPr/>
      <dgm:t>
        <a:bodyPr/>
        <a:lstStyle/>
        <a:p>
          <a:endParaRPr lang="es-ES"/>
        </a:p>
      </dgm:t>
    </dgm:pt>
    <dgm:pt modelId="{D4A6962C-24D6-4710-B8D6-0E8FEF51EC69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s-ES" b="1" i="1" smtClean="0"/>
            <a:t>Grand versé * =  Renversé</a:t>
          </a:r>
          <a:endParaRPr lang="es-ES"/>
        </a:p>
      </dgm:t>
    </dgm:pt>
    <dgm:pt modelId="{CDC35847-D6BD-411B-B8B0-90226BFDF21D}" type="parTrans" cxnId="{8B91D49D-3496-420D-8AE2-EF8F6A8FFE7F}">
      <dgm:prSet/>
      <dgm:spPr/>
      <dgm:t>
        <a:bodyPr/>
        <a:lstStyle/>
        <a:p>
          <a:endParaRPr lang="es-ES"/>
        </a:p>
      </dgm:t>
    </dgm:pt>
    <dgm:pt modelId="{97F2DE7C-0583-4194-B473-5B67BEDB90E5}" type="sibTrans" cxnId="{8B91D49D-3496-420D-8AE2-EF8F6A8FFE7F}">
      <dgm:prSet/>
      <dgm:spPr/>
      <dgm:t>
        <a:bodyPr/>
        <a:lstStyle/>
        <a:p>
          <a:endParaRPr lang="es-ES"/>
        </a:p>
      </dgm:t>
    </dgm:pt>
    <dgm:pt modelId="{64D0D42F-5D6C-479A-A8CB-C632CD6B2208}" type="pres">
      <dgm:prSet presAssocID="{52FCB842-DF4A-4FB1-BCE2-01342273C09E}" presName="Name0" presStyleCnt="0">
        <dgm:presLayoutVars>
          <dgm:chMax val="7"/>
          <dgm:chPref val="7"/>
          <dgm:dir/>
        </dgm:presLayoutVars>
      </dgm:prSet>
      <dgm:spPr/>
    </dgm:pt>
    <dgm:pt modelId="{94C9CBCD-9297-4267-A20D-BC3153AFFD10}" type="pres">
      <dgm:prSet presAssocID="{52FCB842-DF4A-4FB1-BCE2-01342273C09E}" presName="Name1" presStyleCnt="0"/>
      <dgm:spPr/>
    </dgm:pt>
    <dgm:pt modelId="{E6DFBFBB-CDD2-40B1-BEEF-68431CA3FF53}" type="pres">
      <dgm:prSet presAssocID="{52FCB842-DF4A-4FB1-BCE2-01342273C09E}" presName="cycle" presStyleCnt="0"/>
      <dgm:spPr/>
    </dgm:pt>
    <dgm:pt modelId="{51C89A0D-5297-401A-9344-4B4C17EEFD8F}" type="pres">
      <dgm:prSet presAssocID="{52FCB842-DF4A-4FB1-BCE2-01342273C09E}" presName="srcNode" presStyleLbl="node1" presStyleIdx="0" presStyleCnt="4"/>
      <dgm:spPr/>
    </dgm:pt>
    <dgm:pt modelId="{9B070623-D990-4294-BA33-7F5F8CF46D08}" type="pres">
      <dgm:prSet presAssocID="{52FCB842-DF4A-4FB1-BCE2-01342273C09E}" presName="conn" presStyleLbl="parChTrans1D2" presStyleIdx="0" presStyleCnt="1"/>
      <dgm:spPr/>
    </dgm:pt>
    <dgm:pt modelId="{A3B76606-3E42-4C10-9C07-517896256755}" type="pres">
      <dgm:prSet presAssocID="{52FCB842-DF4A-4FB1-BCE2-01342273C09E}" presName="extraNode" presStyleLbl="node1" presStyleIdx="0" presStyleCnt="4"/>
      <dgm:spPr/>
    </dgm:pt>
    <dgm:pt modelId="{A2EE3857-0C52-43B4-A4B9-99FAFA159530}" type="pres">
      <dgm:prSet presAssocID="{52FCB842-DF4A-4FB1-BCE2-01342273C09E}" presName="dstNode" presStyleLbl="node1" presStyleIdx="0" presStyleCnt="4"/>
      <dgm:spPr/>
    </dgm:pt>
    <dgm:pt modelId="{C0017772-9AD5-44F6-A15B-915FD3CC2F9A}" type="pres">
      <dgm:prSet presAssocID="{4E8CE025-E21D-415A-A213-7A1F552C1554}" presName="text_1" presStyleLbl="node1" presStyleIdx="0" presStyleCnt="4">
        <dgm:presLayoutVars>
          <dgm:bulletEnabled val="1"/>
        </dgm:presLayoutVars>
      </dgm:prSet>
      <dgm:spPr/>
    </dgm:pt>
    <dgm:pt modelId="{33D7F208-D7B0-4564-8129-CB0B0C7A71FD}" type="pres">
      <dgm:prSet presAssocID="{4E8CE025-E21D-415A-A213-7A1F552C1554}" presName="accent_1" presStyleCnt="0"/>
      <dgm:spPr/>
    </dgm:pt>
    <dgm:pt modelId="{79D7DEB8-E88C-4835-B5D3-7DCF53F0BB61}" type="pres">
      <dgm:prSet presAssocID="{4E8CE025-E21D-415A-A213-7A1F552C1554}" presName="accentRepeatNode" presStyleLbl="solidFgAcc1" presStyleIdx="0" presStyleCnt="4"/>
      <dgm:spPr/>
    </dgm:pt>
    <dgm:pt modelId="{3A01CD17-98B3-420C-B31B-CDFE45CAF7DB}" type="pres">
      <dgm:prSet presAssocID="{CF234572-D18E-43F4-ACEC-42FAAF764ADE}" presName="text_2" presStyleLbl="node1" presStyleIdx="1" presStyleCnt="4">
        <dgm:presLayoutVars>
          <dgm:bulletEnabled val="1"/>
        </dgm:presLayoutVars>
      </dgm:prSet>
      <dgm:spPr/>
    </dgm:pt>
    <dgm:pt modelId="{B0787CE7-9F28-4FB6-BB94-A254AD51BBFF}" type="pres">
      <dgm:prSet presAssocID="{CF234572-D18E-43F4-ACEC-42FAAF764ADE}" presName="accent_2" presStyleCnt="0"/>
      <dgm:spPr/>
    </dgm:pt>
    <dgm:pt modelId="{F3DA8945-3884-4D1F-AACD-329CE30BFC43}" type="pres">
      <dgm:prSet presAssocID="{CF234572-D18E-43F4-ACEC-42FAAF764ADE}" presName="accentRepeatNode" presStyleLbl="solidFgAcc1" presStyleIdx="1" presStyleCnt="4"/>
      <dgm:spPr/>
    </dgm:pt>
    <dgm:pt modelId="{315B208F-7415-4A12-99D2-D3733B107E31}" type="pres">
      <dgm:prSet presAssocID="{7170C251-009B-48B5-9750-C2F95D50E566}" presName="text_3" presStyleLbl="node1" presStyleIdx="2" presStyleCnt="4">
        <dgm:presLayoutVars>
          <dgm:bulletEnabled val="1"/>
        </dgm:presLayoutVars>
      </dgm:prSet>
      <dgm:spPr/>
    </dgm:pt>
    <dgm:pt modelId="{AF3A310D-44FB-4A01-9C8D-060B233F496D}" type="pres">
      <dgm:prSet presAssocID="{7170C251-009B-48B5-9750-C2F95D50E566}" presName="accent_3" presStyleCnt="0"/>
      <dgm:spPr/>
    </dgm:pt>
    <dgm:pt modelId="{61F2F842-2AF0-4626-BCDF-CBCEF0DE7959}" type="pres">
      <dgm:prSet presAssocID="{7170C251-009B-48B5-9750-C2F95D50E566}" presName="accentRepeatNode" presStyleLbl="solidFgAcc1" presStyleIdx="2" presStyleCnt="4"/>
      <dgm:spPr/>
    </dgm:pt>
    <dgm:pt modelId="{2C38A3A4-8436-4259-9AF8-E0025DFD2556}" type="pres">
      <dgm:prSet presAssocID="{D4A6962C-24D6-4710-B8D6-0E8FEF51EC69}" presName="text_4" presStyleLbl="node1" presStyleIdx="3" presStyleCnt="4">
        <dgm:presLayoutVars>
          <dgm:bulletEnabled val="1"/>
        </dgm:presLayoutVars>
      </dgm:prSet>
      <dgm:spPr/>
    </dgm:pt>
    <dgm:pt modelId="{DBE3FFCB-6614-4CDB-BB6D-3EC3C6E4D799}" type="pres">
      <dgm:prSet presAssocID="{D4A6962C-24D6-4710-B8D6-0E8FEF51EC69}" presName="accent_4" presStyleCnt="0"/>
      <dgm:spPr/>
    </dgm:pt>
    <dgm:pt modelId="{3AECCC1D-AB08-4F5D-9D66-7A96A37D71FF}" type="pres">
      <dgm:prSet presAssocID="{D4A6962C-24D6-4710-B8D6-0E8FEF51EC69}" presName="accentRepeatNode" presStyleLbl="solidFgAcc1" presStyleIdx="3" presStyleCnt="4"/>
      <dgm:spPr/>
    </dgm:pt>
  </dgm:ptLst>
  <dgm:cxnLst>
    <dgm:cxn modelId="{C4940A86-82A4-4FC4-976F-B8DE8FD51B27}" type="presOf" srcId="{D4A6962C-24D6-4710-B8D6-0E8FEF51EC69}" destId="{2C38A3A4-8436-4259-9AF8-E0025DFD2556}" srcOrd="0" destOrd="0" presId="urn:microsoft.com/office/officeart/2008/layout/VerticalCurvedList"/>
    <dgm:cxn modelId="{D0B8DACF-6025-4ADC-8489-80BF9129CABA}" type="presOf" srcId="{4E8CE025-E21D-415A-A213-7A1F552C1554}" destId="{C0017772-9AD5-44F6-A15B-915FD3CC2F9A}" srcOrd="0" destOrd="0" presId="urn:microsoft.com/office/officeart/2008/layout/VerticalCurvedList"/>
    <dgm:cxn modelId="{26265B09-C8FB-4A71-91A3-9D21C6992FF8}" type="presOf" srcId="{7170C251-009B-48B5-9750-C2F95D50E566}" destId="{315B208F-7415-4A12-99D2-D3733B107E31}" srcOrd="0" destOrd="0" presId="urn:microsoft.com/office/officeart/2008/layout/VerticalCurvedList"/>
    <dgm:cxn modelId="{2E382E08-96D9-496D-B684-BF1C1E487ACC}" type="presOf" srcId="{52FCB842-DF4A-4FB1-BCE2-01342273C09E}" destId="{64D0D42F-5D6C-479A-A8CB-C632CD6B2208}" srcOrd="0" destOrd="0" presId="urn:microsoft.com/office/officeart/2008/layout/VerticalCurvedList"/>
    <dgm:cxn modelId="{EA92D352-2A27-4DFB-A879-EF4168DDA96C}" srcId="{52FCB842-DF4A-4FB1-BCE2-01342273C09E}" destId="{7170C251-009B-48B5-9750-C2F95D50E566}" srcOrd="2" destOrd="0" parTransId="{F4B6FED2-0ECE-4442-8F8F-079CC140FDDF}" sibTransId="{5EBEA24A-AFAE-4941-A86D-F10361C7E32D}"/>
    <dgm:cxn modelId="{E8D8474D-787E-42AA-81BD-3B9D24A7666B}" type="presOf" srcId="{E4345D2A-1D41-4A3C-A857-FB65889E4778}" destId="{9B070623-D990-4294-BA33-7F5F8CF46D08}" srcOrd="0" destOrd="0" presId="urn:microsoft.com/office/officeart/2008/layout/VerticalCurvedList"/>
    <dgm:cxn modelId="{8B91D49D-3496-420D-8AE2-EF8F6A8FFE7F}" srcId="{52FCB842-DF4A-4FB1-BCE2-01342273C09E}" destId="{D4A6962C-24D6-4710-B8D6-0E8FEF51EC69}" srcOrd="3" destOrd="0" parTransId="{CDC35847-D6BD-411B-B8B0-90226BFDF21D}" sibTransId="{97F2DE7C-0583-4194-B473-5B67BEDB90E5}"/>
    <dgm:cxn modelId="{73F39AEB-5976-4522-92BF-D2E93CFEB6EC}" srcId="{52FCB842-DF4A-4FB1-BCE2-01342273C09E}" destId="{4E8CE025-E21D-415A-A213-7A1F552C1554}" srcOrd="0" destOrd="0" parTransId="{F2564159-791D-48D1-8235-59567A6E329E}" sibTransId="{E4345D2A-1D41-4A3C-A857-FB65889E4778}"/>
    <dgm:cxn modelId="{5A23D1CA-8D85-4FF4-87C7-BCF569281B93}" type="presOf" srcId="{CF234572-D18E-43F4-ACEC-42FAAF764ADE}" destId="{3A01CD17-98B3-420C-B31B-CDFE45CAF7DB}" srcOrd="0" destOrd="0" presId="urn:microsoft.com/office/officeart/2008/layout/VerticalCurvedList"/>
    <dgm:cxn modelId="{0BFD2636-22C5-4C8D-9E66-7064A34D615A}" srcId="{52FCB842-DF4A-4FB1-BCE2-01342273C09E}" destId="{CF234572-D18E-43F4-ACEC-42FAAF764ADE}" srcOrd="1" destOrd="0" parTransId="{62B51757-4DE2-4766-9C19-3AEF5F0289B6}" sibTransId="{09AA611C-AACB-43FC-8303-B9CA95DB46B7}"/>
    <dgm:cxn modelId="{2E104809-804C-4959-B53E-C670A319D301}" type="presParOf" srcId="{64D0D42F-5D6C-479A-A8CB-C632CD6B2208}" destId="{94C9CBCD-9297-4267-A20D-BC3153AFFD10}" srcOrd="0" destOrd="0" presId="urn:microsoft.com/office/officeart/2008/layout/VerticalCurvedList"/>
    <dgm:cxn modelId="{C3EC9941-C43C-4A66-ACAB-6004DFB0A23F}" type="presParOf" srcId="{94C9CBCD-9297-4267-A20D-BC3153AFFD10}" destId="{E6DFBFBB-CDD2-40B1-BEEF-68431CA3FF53}" srcOrd="0" destOrd="0" presId="urn:microsoft.com/office/officeart/2008/layout/VerticalCurvedList"/>
    <dgm:cxn modelId="{C87124D7-5EC8-4059-B527-8BF99FD60D42}" type="presParOf" srcId="{E6DFBFBB-CDD2-40B1-BEEF-68431CA3FF53}" destId="{51C89A0D-5297-401A-9344-4B4C17EEFD8F}" srcOrd="0" destOrd="0" presId="urn:microsoft.com/office/officeart/2008/layout/VerticalCurvedList"/>
    <dgm:cxn modelId="{AAAD981F-CFBF-4093-ABEB-FD41AF0F279A}" type="presParOf" srcId="{E6DFBFBB-CDD2-40B1-BEEF-68431CA3FF53}" destId="{9B070623-D990-4294-BA33-7F5F8CF46D08}" srcOrd="1" destOrd="0" presId="urn:microsoft.com/office/officeart/2008/layout/VerticalCurvedList"/>
    <dgm:cxn modelId="{60178AAF-BD7B-41BA-AE6D-065C21053E88}" type="presParOf" srcId="{E6DFBFBB-CDD2-40B1-BEEF-68431CA3FF53}" destId="{A3B76606-3E42-4C10-9C07-517896256755}" srcOrd="2" destOrd="0" presId="urn:microsoft.com/office/officeart/2008/layout/VerticalCurvedList"/>
    <dgm:cxn modelId="{634269E8-EE32-4808-9745-9A9051B88569}" type="presParOf" srcId="{E6DFBFBB-CDD2-40B1-BEEF-68431CA3FF53}" destId="{A2EE3857-0C52-43B4-A4B9-99FAFA159530}" srcOrd="3" destOrd="0" presId="urn:microsoft.com/office/officeart/2008/layout/VerticalCurvedList"/>
    <dgm:cxn modelId="{88DC31C9-64C1-4333-A3FD-D82B39C3FD0D}" type="presParOf" srcId="{94C9CBCD-9297-4267-A20D-BC3153AFFD10}" destId="{C0017772-9AD5-44F6-A15B-915FD3CC2F9A}" srcOrd="1" destOrd="0" presId="urn:microsoft.com/office/officeart/2008/layout/VerticalCurvedList"/>
    <dgm:cxn modelId="{49CBA0F2-02DF-45D4-B126-6473950B8E74}" type="presParOf" srcId="{94C9CBCD-9297-4267-A20D-BC3153AFFD10}" destId="{33D7F208-D7B0-4564-8129-CB0B0C7A71FD}" srcOrd="2" destOrd="0" presId="urn:microsoft.com/office/officeart/2008/layout/VerticalCurvedList"/>
    <dgm:cxn modelId="{7DD19E20-B7D2-4807-9E6B-F291C1FA2971}" type="presParOf" srcId="{33D7F208-D7B0-4564-8129-CB0B0C7A71FD}" destId="{79D7DEB8-E88C-4835-B5D3-7DCF53F0BB61}" srcOrd="0" destOrd="0" presId="urn:microsoft.com/office/officeart/2008/layout/VerticalCurvedList"/>
    <dgm:cxn modelId="{55769494-253B-43F1-B8BC-586721AD0D8B}" type="presParOf" srcId="{94C9CBCD-9297-4267-A20D-BC3153AFFD10}" destId="{3A01CD17-98B3-420C-B31B-CDFE45CAF7DB}" srcOrd="3" destOrd="0" presId="urn:microsoft.com/office/officeart/2008/layout/VerticalCurvedList"/>
    <dgm:cxn modelId="{F14CC7F3-35B3-4318-A765-094F85E8490C}" type="presParOf" srcId="{94C9CBCD-9297-4267-A20D-BC3153AFFD10}" destId="{B0787CE7-9F28-4FB6-BB94-A254AD51BBFF}" srcOrd="4" destOrd="0" presId="urn:microsoft.com/office/officeart/2008/layout/VerticalCurvedList"/>
    <dgm:cxn modelId="{611E0FA4-19EF-422E-9105-BBDEB72CD7C5}" type="presParOf" srcId="{B0787CE7-9F28-4FB6-BB94-A254AD51BBFF}" destId="{F3DA8945-3884-4D1F-AACD-329CE30BFC43}" srcOrd="0" destOrd="0" presId="urn:microsoft.com/office/officeart/2008/layout/VerticalCurvedList"/>
    <dgm:cxn modelId="{8B9DFD9F-D795-45C2-9867-E9CED1B5ED07}" type="presParOf" srcId="{94C9CBCD-9297-4267-A20D-BC3153AFFD10}" destId="{315B208F-7415-4A12-99D2-D3733B107E31}" srcOrd="5" destOrd="0" presId="urn:microsoft.com/office/officeart/2008/layout/VerticalCurvedList"/>
    <dgm:cxn modelId="{13F02748-83C1-40EF-A600-BD72894C67CF}" type="presParOf" srcId="{94C9CBCD-9297-4267-A20D-BC3153AFFD10}" destId="{AF3A310D-44FB-4A01-9C8D-060B233F496D}" srcOrd="6" destOrd="0" presId="urn:microsoft.com/office/officeart/2008/layout/VerticalCurvedList"/>
    <dgm:cxn modelId="{95CB9DBD-CC8E-41E2-84CD-066F89D2AFE6}" type="presParOf" srcId="{AF3A310D-44FB-4A01-9C8D-060B233F496D}" destId="{61F2F842-2AF0-4626-BCDF-CBCEF0DE7959}" srcOrd="0" destOrd="0" presId="urn:microsoft.com/office/officeart/2008/layout/VerticalCurvedList"/>
    <dgm:cxn modelId="{6E51AAAF-7FF6-497E-93FF-7B4F3BD9DDB2}" type="presParOf" srcId="{94C9CBCD-9297-4267-A20D-BC3153AFFD10}" destId="{2C38A3A4-8436-4259-9AF8-E0025DFD2556}" srcOrd="7" destOrd="0" presId="urn:microsoft.com/office/officeart/2008/layout/VerticalCurvedList"/>
    <dgm:cxn modelId="{A23AB56D-389D-4B34-B90B-6438A582B4D4}" type="presParOf" srcId="{94C9CBCD-9297-4267-A20D-BC3153AFFD10}" destId="{DBE3FFCB-6614-4CDB-BB6D-3EC3C6E4D799}" srcOrd="8" destOrd="0" presId="urn:microsoft.com/office/officeart/2008/layout/VerticalCurvedList"/>
    <dgm:cxn modelId="{5C0684E9-20CD-4705-9B7D-B85235576CA1}" type="presParOf" srcId="{DBE3FFCB-6614-4CDB-BB6D-3EC3C6E4D799}" destId="{3AECCC1D-AB08-4F5D-9D66-7A96A37D71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9F09C-E8B3-4EC3-AD96-0A243518D30A}">
      <dsp:nvSpPr>
        <dsp:cNvPr id="0" name=""/>
        <dsp:cNvSpPr/>
      </dsp:nvSpPr>
      <dsp:spPr>
        <a:xfrm rot="10800000">
          <a:off x="0" y="0"/>
          <a:ext cx="8816197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INDEX</a:t>
          </a:r>
          <a:endParaRPr lang="es-ES" sz="2000" kern="1200" dirty="0">
            <a:solidFill>
              <a:schemeClr val="bg1"/>
            </a:solidFill>
          </a:endParaRPr>
        </a:p>
      </dsp:txBody>
      <dsp:txXfrm rot="-10800000">
        <a:off x="1542834" y="0"/>
        <a:ext cx="5730528" cy="707937"/>
      </dsp:txXfrm>
    </dsp:sp>
    <dsp:sp modelId="{A9D69C22-282E-4491-BB45-A2A99CB1BE4A}">
      <dsp:nvSpPr>
        <dsp:cNvPr id="0" name=""/>
        <dsp:cNvSpPr/>
      </dsp:nvSpPr>
      <dsp:spPr>
        <a:xfrm rot="10800000">
          <a:off x="520512" y="707937"/>
          <a:ext cx="7775172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2002757"/>
                <a:satOff val="2945"/>
                <a:lumOff val="2521"/>
                <a:alphaOff val="0"/>
                <a:shade val="51000"/>
                <a:satMod val="130000"/>
              </a:schemeClr>
            </a:gs>
            <a:gs pos="80000">
              <a:schemeClr val="accent5">
                <a:hueOff val="-2002757"/>
                <a:satOff val="2945"/>
                <a:lumOff val="2521"/>
                <a:alphaOff val="0"/>
                <a:shade val="93000"/>
                <a:satMod val="130000"/>
              </a:schemeClr>
            </a:gs>
            <a:gs pos="100000">
              <a:schemeClr val="accent5">
                <a:hueOff val="-2002757"/>
                <a:satOff val="2945"/>
                <a:lumOff val="25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 smtClean="0">
              <a:solidFill>
                <a:schemeClr val="bg1"/>
              </a:solidFill>
            </a:rPr>
            <a:t>Introduction</a:t>
          </a:r>
          <a:r>
            <a:rPr lang="es-ES" sz="1800" b="1" kern="1200" dirty="0" smtClean="0"/>
            <a:t> </a:t>
          </a:r>
          <a:endParaRPr lang="es-ES" sz="1800" b="1" kern="1200" dirty="0"/>
        </a:p>
      </dsp:txBody>
      <dsp:txXfrm rot="-10800000">
        <a:off x="1881167" y="707937"/>
        <a:ext cx="5053862" cy="707937"/>
      </dsp:txXfrm>
    </dsp:sp>
    <dsp:sp modelId="{08119A1E-CE4B-4DCB-A764-25AA65A26B2C}">
      <dsp:nvSpPr>
        <dsp:cNvPr id="0" name=""/>
        <dsp:cNvSpPr/>
      </dsp:nvSpPr>
      <dsp:spPr>
        <a:xfrm rot="10800000">
          <a:off x="1041024" y="1415874"/>
          <a:ext cx="6734148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4005514"/>
                <a:satOff val="5889"/>
                <a:lumOff val="5042"/>
                <a:alphaOff val="0"/>
                <a:shade val="51000"/>
                <a:satMod val="130000"/>
              </a:schemeClr>
            </a:gs>
            <a:gs pos="80000">
              <a:schemeClr val="accent5">
                <a:hueOff val="-4005514"/>
                <a:satOff val="5889"/>
                <a:lumOff val="5042"/>
                <a:alphaOff val="0"/>
                <a:shade val="93000"/>
                <a:satMod val="130000"/>
              </a:schemeClr>
            </a:gs>
            <a:gs pos="100000">
              <a:schemeClr val="accent5">
                <a:hueOff val="-4005514"/>
                <a:satOff val="5889"/>
                <a:lumOff val="5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Rappel </a:t>
          </a:r>
          <a:r>
            <a:rPr lang="es-ES" sz="1800" b="1" kern="1200" dirty="0" err="1" smtClean="0">
              <a:solidFill>
                <a:schemeClr val="bg1"/>
              </a:solidFill>
            </a:rPr>
            <a:t>historique</a:t>
          </a:r>
          <a:endParaRPr lang="es-ES" sz="1800" b="1" kern="1200" dirty="0">
            <a:solidFill>
              <a:schemeClr val="bg1"/>
            </a:solidFill>
          </a:endParaRPr>
        </a:p>
      </dsp:txBody>
      <dsp:txXfrm rot="-10800000">
        <a:off x="2219500" y="1415874"/>
        <a:ext cx="4377196" cy="707937"/>
      </dsp:txXfrm>
    </dsp:sp>
    <dsp:sp modelId="{948D4219-EE45-42C2-9E65-7D04624DAD9F}">
      <dsp:nvSpPr>
        <dsp:cNvPr id="0" name=""/>
        <dsp:cNvSpPr/>
      </dsp:nvSpPr>
      <dsp:spPr>
        <a:xfrm rot="10800000">
          <a:off x="1561536" y="2123811"/>
          <a:ext cx="5693123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6008270"/>
                <a:satOff val="8834"/>
                <a:lumOff val="7563"/>
                <a:alphaOff val="0"/>
                <a:shade val="51000"/>
                <a:satMod val="130000"/>
              </a:schemeClr>
            </a:gs>
            <a:gs pos="80000">
              <a:schemeClr val="accent5">
                <a:hueOff val="-6008270"/>
                <a:satOff val="8834"/>
                <a:lumOff val="7563"/>
                <a:alphaOff val="0"/>
                <a:shade val="93000"/>
                <a:satMod val="130000"/>
              </a:schemeClr>
            </a:gs>
            <a:gs pos="100000">
              <a:schemeClr val="accent5">
                <a:hueOff val="-6008270"/>
                <a:satOff val="8834"/>
                <a:lumOff val="75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A la </a:t>
          </a:r>
          <a:r>
            <a:rPr lang="es-ES" sz="1800" b="1" kern="1200" dirty="0" err="1" smtClean="0">
              <a:solidFill>
                <a:schemeClr val="bg1"/>
              </a:solidFill>
            </a:rPr>
            <a:t>recherche</a:t>
          </a:r>
          <a:r>
            <a:rPr lang="es-ES" sz="1800" b="1" kern="1200" dirty="0" smtClean="0">
              <a:solidFill>
                <a:schemeClr val="bg1"/>
              </a:solidFill>
            </a:rPr>
            <a:t> de </a:t>
          </a:r>
          <a:r>
            <a:rPr lang="es-ES" sz="1800" b="1" kern="1200" dirty="0" err="1" smtClean="0">
              <a:solidFill>
                <a:schemeClr val="bg1"/>
              </a:solidFill>
            </a:rPr>
            <a:t>l´origine</a:t>
          </a:r>
          <a:endParaRPr lang="es-ES" sz="1800" b="1" kern="1200" dirty="0">
            <a:solidFill>
              <a:schemeClr val="bg1"/>
            </a:solidFill>
          </a:endParaRPr>
        </a:p>
      </dsp:txBody>
      <dsp:txXfrm rot="-10800000">
        <a:off x="2557833" y="2123811"/>
        <a:ext cx="3700530" cy="707937"/>
      </dsp:txXfrm>
    </dsp:sp>
    <dsp:sp modelId="{78515827-C8EF-4B5B-A2E9-08D29C581A38}">
      <dsp:nvSpPr>
        <dsp:cNvPr id="0" name=""/>
        <dsp:cNvSpPr/>
      </dsp:nvSpPr>
      <dsp:spPr>
        <a:xfrm rot="10800000">
          <a:off x="2082048" y="2831749"/>
          <a:ext cx="4652099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8011027"/>
                <a:satOff val="11779"/>
                <a:lumOff val="10084"/>
                <a:alphaOff val="0"/>
                <a:shade val="51000"/>
                <a:satMod val="130000"/>
              </a:schemeClr>
            </a:gs>
            <a:gs pos="80000">
              <a:schemeClr val="accent5">
                <a:hueOff val="-8011027"/>
                <a:satOff val="11779"/>
                <a:lumOff val="10084"/>
                <a:alphaOff val="0"/>
                <a:shade val="93000"/>
                <a:satMod val="130000"/>
              </a:schemeClr>
            </a:gs>
            <a:gs pos="100000">
              <a:schemeClr val="accent5">
                <a:hueOff val="-8011027"/>
                <a:satOff val="11779"/>
                <a:lumOff val="100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De </a:t>
          </a:r>
          <a:r>
            <a:rPr lang="es-ES" sz="1800" b="1" kern="1200" dirty="0" err="1" smtClean="0">
              <a:solidFill>
                <a:schemeClr val="bg1"/>
              </a:solidFill>
            </a:rPr>
            <a:t>l´interprétation</a:t>
          </a:r>
          <a:r>
            <a:rPr lang="es-ES" sz="1800" b="1" kern="1200" dirty="0" smtClean="0">
              <a:solidFill>
                <a:schemeClr val="bg1"/>
              </a:solidFill>
            </a:rPr>
            <a:t> </a:t>
          </a:r>
          <a:r>
            <a:rPr lang="es-ES" sz="1800" b="1" kern="1200" dirty="0" err="1" smtClean="0">
              <a:solidFill>
                <a:schemeClr val="bg1"/>
              </a:solidFill>
            </a:rPr>
            <a:t>au</a:t>
          </a:r>
          <a:r>
            <a:rPr lang="es-ES" sz="1800" b="1" kern="1200" dirty="0" smtClean="0">
              <a:solidFill>
                <a:schemeClr val="bg1"/>
              </a:solidFill>
            </a:rPr>
            <a:t> </a:t>
          </a:r>
          <a:r>
            <a:rPr lang="es-ES" sz="1800" b="1" kern="1200" dirty="0" err="1" smtClean="0">
              <a:solidFill>
                <a:schemeClr val="bg1"/>
              </a:solidFill>
            </a:rPr>
            <a:t>pas</a:t>
          </a:r>
          <a:r>
            <a:rPr lang="es-ES" sz="1800" b="1" kern="1200" dirty="0" smtClean="0">
              <a:solidFill>
                <a:schemeClr val="bg1"/>
              </a:solidFill>
            </a:rPr>
            <a:t>, du </a:t>
          </a:r>
          <a:r>
            <a:rPr lang="es-ES" sz="1800" b="1" kern="1200" dirty="0" err="1" smtClean="0">
              <a:solidFill>
                <a:schemeClr val="bg1"/>
              </a:solidFill>
            </a:rPr>
            <a:t>pas</a:t>
          </a:r>
          <a:r>
            <a:rPr lang="es-ES" sz="1800" b="1" kern="1200" dirty="0" smtClean="0">
              <a:solidFill>
                <a:schemeClr val="bg1"/>
              </a:solidFill>
            </a:rPr>
            <a:t> </a:t>
          </a:r>
          <a:r>
            <a:rPr lang="es-ES" sz="1800" b="1" kern="1200" dirty="0" err="1" smtClean="0">
              <a:solidFill>
                <a:schemeClr val="bg1"/>
              </a:solidFill>
            </a:rPr>
            <a:t>au</a:t>
          </a:r>
          <a:r>
            <a:rPr lang="es-ES" sz="1800" b="1" kern="1200" dirty="0" smtClean="0">
              <a:solidFill>
                <a:schemeClr val="bg1"/>
              </a:solidFill>
            </a:rPr>
            <a:t> </a:t>
          </a:r>
          <a:r>
            <a:rPr lang="es-ES" sz="1800" b="1" kern="1200" dirty="0" err="1" smtClean="0">
              <a:solidFill>
                <a:schemeClr val="bg1"/>
              </a:solidFill>
            </a:rPr>
            <a:t>vocabulaire</a:t>
          </a:r>
          <a:endParaRPr lang="es-ES" sz="1800" b="1" kern="1200" dirty="0">
            <a:solidFill>
              <a:schemeClr val="bg1"/>
            </a:solidFill>
          </a:endParaRPr>
        </a:p>
      </dsp:txBody>
      <dsp:txXfrm rot="-10800000">
        <a:off x="2896166" y="2831749"/>
        <a:ext cx="3023864" cy="707937"/>
      </dsp:txXfrm>
    </dsp:sp>
    <dsp:sp modelId="{37511ABA-67A3-43D3-A4BB-7EE214845824}">
      <dsp:nvSpPr>
        <dsp:cNvPr id="0" name=""/>
        <dsp:cNvSpPr/>
      </dsp:nvSpPr>
      <dsp:spPr>
        <a:xfrm rot="10800000">
          <a:off x="2602561" y="3539686"/>
          <a:ext cx="3611074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10013784"/>
                <a:satOff val="14724"/>
                <a:lumOff val="12605"/>
                <a:alphaOff val="0"/>
                <a:shade val="51000"/>
                <a:satMod val="130000"/>
              </a:schemeClr>
            </a:gs>
            <a:gs pos="80000">
              <a:schemeClr val="accent5">
                <a:hueOff val="-10013784"/>
                <a:satOff val="14724"/>
                <a:lumOff val="12605"/>
                <a:alphaOff val="0"/>
                <a:shade val="93000"/>
                <a:satMod val="130000"/>
              </a:schemeClr>
            </a:gs>
            <a:gs pos="100000">
              <a:schemeClr val="accent5">
                <a:hueOff val="-10013784"/>
                <a:satOff val="14724"/>
                <a:lumOff val="126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 smtClean="0">
              <a:solidFill>
                <a:schemeClr val="bg1"/>
              </a:solidFill>
            </a:rPr>
            <a:t>Exemples</a:t>
          </a:r>
          <a:r>
            <a:rPr lang="es-ES" sz="1800" b="1" kern="1200" dirty="0" smtClean="0">
              <a:solidFill>
                <a:schemeClr val="bg1"/>
              </a:solidFill>
            </a:rPr>
            <a:t> de termes du </a:t>
          </a:r>
          <a:r>
            <a:rPr lang="es-ES" sz="1800" b="1" kern="1200" dirty="0" err="1" smtClean="0">
              <a:solidFill>
                <a:schemeClr val="bg1"/>
              </a:solidFill>
            </a:rPr>
            <a:t>vocabulaire</a:t>
          </a:r>
          <a:endParaRPr lang="es-ES" sz="1800" b="1" kern="1200" dirty="0">
            <a:solidFill>
              <a:schemeClr val="bg1"/>
            </a:solidFill>
          </a:endParaRPr>
        </a:p>
      </dsp:txBody>
      <dsp:txXfrm rot="-10800000">
        <a:off x="3234499" y="3539686"/>
        <a:ext cx="2347198" cy="707937"/>
      </dsp:txXfrm>
    </dsp:sp>
    <dsp:sp modelId="{C61AE89A-26BB-4628-993C-E9DBF6509694}">
      <dsp:nvSpPr>
        <dsp:cNvPr id="0" name=""/>
        <dsp:cNvSpPr/>
      </dsp:nvSpPr>
      <dsp:spPr>
        <a:xfrm rot="10800000">
          <a:off x="3123073" y="4247623"/>
          <a:ext cx="2570050" cy="70793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12016540"/>
                <a:satOff val="17668"/>
                <a:lumOff val="15126"/>
                <a:alphaOff val="0"/>
                <a:shade val="51000"/>
                <a:satMod val="130000"/>
              </a:schemeClr>
            </a:gs>
            <a:gs pos="80000">
              <a:schemeClr val="accent5">
                <a:hueOff val="-12016540"/>
                <a:satOff val="17668"/>
                <a:lumOff val="151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2016540"/>
                <a:satOff val="17668"/>
                <a:lumOff val="151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chemeClr val="bg1"/>
              </a:solidFill>
            </a:rPr>
            <a:t>Analyse</a:t>
          </a:r>
          <a:r>
            <a:rPr lang="es-ES" sz="1600" b="1" kern="1200" dirty="0" smtClean="0">
              <a:solidFill>
                <a:schemeClr val="bg1"/>
              </a:solidFill>
            </a:rPr>
            <a:t> de la </a:t>
          </a:r>
          <a:r>
            <a:rPr lang="es-ES" sz="1600" b="1" kern="1200" dirty="0" err="1" smtClean="0">
              <a:solidFill>
                <a:schemeClr val="bg1"/>
              </a:solidFill>
            </a:rPr>
            <a:t>variation</a:t>
          </a:r>
          <a:r>
            <a:rPr lang="es-ES" sz="1600" b="1" kern="1200" dirty="0" smtClean="0">
              <a:solidFill>
                <a:schemeClr val="bg1"/>
              </a:solidFill>
            </a:rPr>
            <a:t> </a:t>
          </a:r>
          <a:r>
            <a:rPr lang="es-ES" sz="1600" b="1" kern="1200" dirty="0" err="1" smtClean="0">
              <a:solidFill>
                <a:schemeClr val="bg1"/>
              </a:solidFill>
            </a:rPr>
            <a:t>d´Albrecht</a:t>
          </a:r>
          <a:endParaRPr lang="es-ES" sz="1600" b="1" kern="1200" dirty="0">
            <a:solidFill>
              <a:schemeClr val="bg1"/>
            </a:solidFill>
          </a:endParaRPr>
        </a:p>
      </dsp:txBody>
      <dsp:txXfrm rot="-10800000">
        <a:off x="3572832" y="4247623"/>
        <a:ext cx="1670532" cy="707937"/>
      </dsp:txXfrm>
    </dsp:sp>
    <dsp:sp modelId="{788D9652-B125-4D62-AA82-867FE9DB1EC1}">
      <dsp:nvSpPr>
        <dsp:cNvPr id="0" name=""/>
        <dsp:cNvSpPr/>
      </dsp:nvSpPr>
      <dsp:spPr>
        <a:xfrm rot="10800000">
          <a:off x="3691750" y="4955560"/>
          <a:ext cx="1432696" cy="1039797"/>
        </a:xfrm>
        <a:prstGeom prst="trapezoid">
          <a:avLst>
            <a:gd name="adj" fmla="val 73525"/>
          </a:avLst>
        </a:prstGeom>
        <a:gradFill rotWithShape="0">
          <a:gsLst>
            <a:gs pos="0">
              <a:schemeClr val="accent5">
                <a:hueOff val="-14019296"/>
                <a:satOff val="20613"/>
                <a:lumOff val="17647"/>
                <a:alphaOff val="0"/>
                <a:shade val="51000"/>
                <a:satMod val="130000"/>
              </a:schemeClr>
            </a:gs>
            <a:gs pos="80000">
              <a:schemeClr val="accent5">
                <a:hueOff val="-14019296"/>
                <a:satOff val="20613"/>
                <a:lumOff val="17647"/>
                <a:alphaOff val="0"/>
                <a:shade val="93000"/>
                <a:satMod val="130000"/>
              </a:schemeClr>
            </a:gs>
            <a:gs pos="100000">
              <a:schemeClr val="accent5">
                <a:hueOff val="-14019296"/>
                <a:satOff val="20613"/>
                <a:lumOff val="17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err="1" smtClean="0">
              <a:solidFill>
                <a:schemeClr val="bg1"/>
              </a:solidFill>
            </a:rPr>
            <a:t>Conclusions</a:t>
          </a:r>
          <a:endParaRPr lang="es-ES" sz="1600" b="1" kern="1200" dirty="0">
            <a:solidFill>
              <a:schemeClr val="bg1"/>
            </a:solidFill>
          </a:endParaRPr>
        </a:p>
      </dsp:txBody>
      <dsp:txXfrm rot="-10800000">
        <a:off x="3691750" y="4955560"/>
        <a:ext cx="1432696" cy="10397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57F01-7954-4635-930B-4C7DA846546A}">
      <dsp:nvSpPr>
        <dsp:cNvPr id="0" name=""/>
        <dsp:cNvSpPr/>
      </dsp:nvSpPr>
      <dsp:spPr>
        <a:xfrm rot="16200000">
          <a:off x="-1827115" y="1831572"/>
          <a:ext cx="5227092" cy="1563947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Richesse et  éclectisme du vocabulaire</a:t>
          </a:r>
          <a:endParaRPr lang="es-ES" sz="1600" kern="1200"/>
        </a:p>
      </dsp:txBody>
      <dsp:txXfrm rot="5400000">
        <a:off x="4457" y="1045418"/>
        <a:ext cx="1563947" cy="3136256"/>
      </dsp:txXfrm>
    </dsp:sp>
    <dsp:sp modelId="{C571EC28-C5D9-4F6C-AD6F-FC0E14C4805B}">
      <dsp:nvSpPr>
        <dsp:cNvPr id="0" name=""/>
        <dsp:cNvSpPr/>
      </dsp:nvSpPr>
      <dsp:spPr>
        <a:xfrm rot="16200000">
          <a:off x="-145871" y="1831572"/>
          <a:ext cx="5227092" cy="1563947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Véhiculation d´informations interprétatives pour le mouvement dansé</a:t>
          </a:r>
          <a:endParaRPr lang="es-ES" sz="1600" kern="1200"/>
        </a:p>
      </dsp:txBody>
      <dsp:txXfrm rot="5400000">
        <a:off x="1685701" y="1045418"/>
        <a:ext cx="1563947" cy="3136256"/>
      </dsp:txXfrm>
    </dsp:sp>
    <dsp:sp modelId="{4BC480C0-BD22-49A3-A18B-8A08D6F52B7E}">
      <dsp:nvSpPr>
        <dsp:cNvPr id="0" name=""/>
        <dsp:cNvSpPr/>
      </dsp:nvSpPr>
      <dsp:spPr>
        <a:xfrm rot="16200000">
          <a:off x="1535372" y="1831572"/>
          <a:ext cx="5227092" cy="1563947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Objectif: retranscrire la condition et les émotions humaines</a:t>
          </a:r>
          <a:endParaRPr lang="es-ES" sz="1600" kern="1200"/>
        </a:p>
      </dsp:txBody>
      <dsp:txXfrm rot="5400000">
        <a:off x="3366944" y="1045418"/>
        <a:ext cx="1563947" cy="3136256"/>
      </dsp:txXfrm>
    </dsp:sp>
    <dsp:sp modelId="{B068D107-2287-475D-A481-A38A69614251}">
      <dsp:nvSpPr>
        <dsp:cNvPr id="0" name=""/>
        <dsp:cNvSpPr/>
      </dsp:nvSpPr>
      <dsp:spPr>
        <a:xfrm rot="16200000">
          <a:off x="3216617" y="1831572"/>
          <a:ext cx="5227092" cy="1563947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Résistence de la danse académique depuis 1661, ce qui confirme son universalité</a:t>
          </a:r>
          <a:endParaRPr lang="es-ES" sz="1600" kern="1200"/>
        </a:p>
      </dsp:txBody>
      <dsp:txXfrm rot="5400000">
        <a:off x="5048189" y="1045418"/>
        <a:ext cx="1563947" cy="3136256"/>
      </dsp:txXfrm>
    </dsp:sp>
    <dsp:sp modelId="{1ACED8C5-AA94-46A4-A1D2-A9A7DF7BD965}">
      <dsp:nvSpPr>
        <dsp:cNvPr id="0" name=""/>
        <dsp:cNvSpPr/>
      </dsp:nvSpPr>
      <dsp:spPr>
        <a:xfrm rot="16200000">
          <a:off x="4897861" y="1831572"/>
          <a:ext cx="5227092" cy="1563947"/>
        </a:xfrm>
        <a:prstGeom prst="flowChartManualOperati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Notre responsabilité: perpétuer l´Art de la Danse dans tous ses aspects</a:t>
          </a:r>
          <a:endParaRPr lang="es-ES" sz="1600" kern="1200"/>
        </a:p>
      </dsp:txBody>
      <dsp:txXfrm rot="5400000">
        <a:off x="6729433" y="1045418"/>
        <a:ext cx="1563947" cy="3136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66220-EAA0-4B79-B90F-1809DF685FB9}">
      <dsp:nvSpPr>
        <dsp:cNvPr id="0" name=""/>
        <dsp:cNvSpPr/>
      </dsp:nvSpPr>
      <dsp:spPr>
        <a:xfrm>
          <a:off x="3395210" y="1067"/>
          <a:ext cx="1643043" cy="16430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latin typeface="Andika Basic" panose="02000000000000000000" pitchFamily="2" charset="0"/>
            </a:rPr>
            <a:t>Qualifier</a:t>
          </a:r>
          <a:endParaRPr lang="es-ES" sz="1300" kern="1200" dirty="0">
            <a:latin typeface="Andika Basic" panose="02000000000000000000" pitchFamily="2" charset="0"/>
          </a:endParaRPr>
        </a:p>
      </dsp:txBody>
      <dsp:txXfrm>
        <a:off x="3635828" y="241685"/>
        <a:ext cx="1161807" cy="1161807"/>
      </dsp:txXfrm>
    </dsp:sp>
    <dsp:sp modelId="{3F7F2DCE-F203-4FB8-8A67-1D4089EBCF87}">
      <dsp:nvSpPr>
        <dsp:cNvPr id="0" name=""/>
        <dsp:cNvSpPr/>
      </dsp:nvSpPr>
      <dsp:spPr>
        <a:xfrm rot="2160000">
          <a:off x="4986634" y="1263827"/>
          <a:ext cx="438059" cy="554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4999183" y="1336109"/>
        <a:ext cx="306641" cy="332717"/>
      </dsp:txXfrm>
    </dsp:sp>
    <dsp:sp modelId="{35EB0C45-3637-4E82-85E6-A13AD1D292DA}">
      <dsp:nvSpPr>
        <dsp:cNvPr id="0" name=""/>
        <dsp:cNvSpPr/>
      </dsp:nvSpPr>
      <dsp:spPr>
        <a:xfrm>
          <a:off x="5393134" y="1452645"/>
          <a:ext cx="1643043" cy="1643043"/>
        </a:xfrm>
        <a:prstGeom prst="ellipse">
          <a:avLst/>
        </a:prstGeom>
        <a:solidFill>
          <a:schemeClr val="accent5">
            <a:hueOff val="-3504824"/>
            <a:satOff val="5153"/>
            <a:lumOff val="441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latin typeface="Andika Basic" panose="02000000000000000000" pitchFamily="2" charset="0"/>
            </a:rPr>
            <a:t>Transmettre</a:t>
          </a:r>
          <a:endParaRPr lang="es-ES" sz="1300" kern="1200" dirty="0">
            <a:latin typeface="Andika Basic" panose="02000000000000000000" pitchFamily="2" charset="0"/>
          </a:endParaRPr>
        </a:p>
      </dsp:txBody>
      <dsp:txXfrm>
        <a:off x="5633752" y="1693263"/>
        <a:ext cx="1161807" cy="1161807"/>
      </dsp:txXfrm>
    </dsp:sp>
    <dsp:sp modelId="{7EDA91A6-C148-40F3-BB5D-1D59F48968C7}">
      <dsp:nvSpPr>
        <dsp:cNvPr id="0" name=""/>
        <dsp:cNvSpPr/>
      </dsp:nvSpPr>
      <dsp:spPr>
        <a:xfrm rot="6480000">
          <a:off x="5617888" y="3159462"/>
          <a:ext cx="438059" cy="554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504824"/>
            <a:satOff val="5153"/>
            <a:lumOff val="4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5703902" y="3207874"/>
        <a:ext cx="306641" cy="332717"/>
      </dsp:txXfrm>
    </dsp:sp>
    <dsp:sp modelId="{8D89950A-6241-44E4-9DD5-4A8769BE9800}">
      <dsp:nvSpPr>
        <dsp:cNvPr id="0" name=""/>
        <dsp:cNvSpPr/>
      </dsp:nvSpPr>
      <dsp:spPr>
        <a:xfrm>
          <a:off x="4629995" y="3801346"/>
          <a:ext cx="1643043" cy="1643043"/>
        </a:xfrm>
        <a:prstGeom prst="ellipse">
          <a:avLst/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latin typeface="Andika Basic" panose="02000000000000000000" pitchFamily="2" charset="0"/>
            </a:rPr>
            <a:t>Expliquer</a:t>
          </a:r>
          <a:endParaRPr lang="es-ES" sz="1300" kern="1200" dirty="0">
            <a:latin typeface="Andika Basic" panose="02000000000000000000" pitchFamily="2" charset="0"/>
          </a:endParaRPr>
        </a:p>
      </dsp:txBody>
      <dsp:txXfrm>
        <a:off x="4870613" y="4041964"/>
        <a:ext cx="1161807" cy="1161807"/>
      </dsp:txXfrm>
    </dsp:sp>
    <dsp:sp modelId="{898A6EFF-E3A7-4066-835E-2F8DC29EAE44}">
      <dsp:nvSpPr>
        <dsp:cNvPr id="0" name=""/>
        <dsp:cNvSpPr/>
      </dsp:nvSpPr>
      <dsp:spPr>
        <a:xfrm rot="10800000">
          <a:off x="4010100" y="4345604"/>
          <a:ext cx="438059" cy="554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4141518" y="4456509"/>
        <a:ext cx="306641" cy="332717"/>
      </dsp:txXfrm>
    </dsp:sp>
    <dsp:sp modelId="{164B0C55-7EB9-4AB7-8E6D-59120FA2E94B}">
      <dsp:nvSpPr>
        <dsp:cNvPr id="0" name=""/>
        <dsp:cNvSpPr/>
      </dsp:nvSpPr>
      <dsp:spPr>
        <a:xfrm>
          <a:off x="2160425" y="3801346"/>
          <a:ext cx="1643043" cy="1643043"/>
        </a:xfrm>
        <a:prstGeom prst="ellipse">
          <a:avLst/>
        </a:prstGeom>
        <a:solidFill>
          <a:schemeClr val="accent5">
            <a:hueOff val="-10514473"/>
            <a:satOff val="15460"/>
            <a:lumOff val="1323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latin typeface="Andika Basic" panose="02000000000000000000" pitchFamily="2" charset="0"/>
            </a:rPr>
            <a:t>Échange</a:t>
          </a:r>
          <a:endParaRPr lang="es-ES" sz="1300" kern="1200" dirty="0">
            <a:latin typeface="Andika Basic" panose="02000000000000000000" pitchFamily="2" charset="0"/>
          </a:endParaRPr>
        </a:p>
      </dsp:txBody>
      <dsp:txXfrm>
        <a:off x="2401043" y="4041964"/>
        <a:ext cx="1161807" cy="1161807"/>
      </dsp:txXfrm>
    </dsp:sp>
    <dsp:sp modelId="{B403A2BC-5633-4114-9F48-6460D73346A0}">
      <dsp:nvSpPr>
        <dsp:cNvPr id="0" name=""/>
        <dsp:cNvSpPr/>
      </dsp:nvSpPr>
      <dsp:spPr>
        <a:xfrm rot="15120000">
          <a:off x="2385178" y="3183044"/>
          <a:ext cx="438059" cy="554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514473"/>
            <a:satOff val="15460"/>
            <a:lumOff val="1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2471192" y="3356442"/>
        <a:ext cx="306641" cy="332717"/>
      </dsp:txXfrm>
    </dsp:sp>
    <dsp:sp modelId="{828192B9-FD8B-480A-AAC3-23D19AC4CB46}">
      <dsp:nvSpPr>
        <dsp:cNvPr id="0" name=""/>
        <dsp:cNvSpPr/>
      </dsp:nvSpPr>
      <dsp:spPr>
        <a:xfrm>
          <a:off x="1397286" y="1452645"/>
          <a:ext cx="1643043" cy="1643043"/>
        </a:xfrm>
        <a:prstGeom prst="ellipse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latin typeface="Andika Basic" panose="02000000000000000000" pitchFamily="2" charset="0"/>
            </a:rPr>
            <a:t>Enseignement</a:t>
          </a:r>
          <a:endParaRPr lang="es-ES" sz="1300" kern="1200" dirty="0">
            <a:latin typeface="Andika Basic" panose="02000000000000000000" pitchFamily="2" charset="0"/>
          </a:endParaRPr>
        </a:p>
      </dsp:txBody>
      <dsp:txXfrm>
        <a:off x="1637904" y="1693263"/>
        <a:ext cx="1161807" cy="1161807"/>
      </dsp:txXfrm>
    </dsp:sp>
    <dsp:sp modelId="{623AF57C-0963-46C1-AA6C-D242977B7316}">
      <dsp:nvSpPr>
        <dsp:cNvPr id="0" name=""/>
        <dsp:cNvSpPr/>
      </dsp:nvSpPr>
      <dsp:spPr>
        <a:xfrm rot="19440000">
          <a:off x="2988709" y="1278401"/>
          <a:ext cx="438059" cy="554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3001258" y="1427929"/>
        <a:ext cx="306641" cy="332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AD2E9-605D-45DB-8ED1-4AE0A2062501}">
      <dsp:nvSpPr>
        <dsp:cNvPr id="0" name=""/>
        <dsp:cNvSpPr/>
      </dsp:nvSpPr>
      <dsp:spPr>
        <a:xfrm>
          <a:off x="0" y="216853"/>
          <a:ext cx="7886700" cy="810005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sng" kern="1200" smtClean="0"/>
            <a:t>Interprétation</a:t>
          </a:r>
          <a:r>
            <a:rPr lang="es-ES" sz="1900" kern="1200" smtClean="0"/>
            <a:t>: du lat. interpretatĭo, -ōnis f.: </a:t>
          </a:r>
          <a:endParaRPr lang="es-ES" sz="1900" kern="1200"/>
        </a:p>
      </dsp:txBody>
      <dsp:txXfrm>
        <a:off x="39541" y="256394"/>
        <a:ext cx="7807618" cy="730923"/>
      </dsp:txXfrm>
    </dsp:sp>
    <dsp:sp modelId="{2357F919-E5B9-4A7D-B133-6FCC7AAAFF89}">
      <dsp:nvSpPr>
        <dsp:cNvPr id="0" name=""/>
        <dsp:cNvSpPr/>
      </dsp:nvSpPr>
      <dsp:spPr>
        <a:xfrm>
          <a:off x="0" y="1026858"/>
          <a:ext cx="7886700" cy="2123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500" i="1" kern="1200" smtClean="0"/>
            <a:t>Action d'interpréter, d'expliquer un texte, de lui donner un sens ; énoncé donnant cette explication.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500" i="1" kern="1200" smtClean="0"/>
            <a:t>Action d'attribuer un sens symbolique ou allégorique à quelque chose : L'interprétation d'un songe.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500" i="1" kern="1200" smtClean="0"/>
            <a:t>Action ou manière d'interpréter un fait ou un comportement ; signification qu'on lui donne 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500" i="1" kern="1200" smtClean="0"/>
            <a:t>Action ou manière d'exprimer, de jouer une pièce, un rôle, de représenter une œuvre 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500" i="1" kern="1200" smtClean="0"/>
            <a:t>Acte par lequel un exécutant, un groupe d'exécutants, ou leur chef, rend sensible au public ce qui n'existe qu'à l'état virtuel dans la partition écrite.</a:t>
          </a:r>
          <a:endParaRPr lang="es-ES" sz="1500" kern="1200"/>
        </a:p>
      </dsp:txBody>
      <dsp:txXfrm>
        <a:off x="0" y="1026858"/>
        <a:ext cx="7886700" cy="2123820"/>
      </dsp:txXfrm>
    </dsp:sp>
    <dsp:sp modelId="{212A0776-F67F-4445-9CF9-727F0914CE83}">
      <dsp:nvSpPr>
        <dsp:cNvPr id="0" name=""/>
        <dsp:cNvSpPr/>
      </dsp:nvSpPr>
      <dsp:spPr>
        <a:xfrm>
          <a:off x="0" y="3150678"/>
          <a:ext cx="7886700" cy="810005"/>
        </a:xfrm>
        <a:prstGeom prst="roundRect">
          <a:avLst/>
        </a:prstGeom>
        <a:solidFill>
          <a:schemeClr val="accent3">
            <a:shade val="80000"/>
            <a:hueOff val="266734"/>
            <a:satOff val="-25391"/>
            <a:lumOff val="1889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sng" kern="1200" smtClean="0"/>
            <a:t>Interpréter</a:t>
          </a:r>
          <a:r>
            <a:rPr lang="es-ES" sz="1900" kern="1200" smtClean="0"/>
            <a:t>: du lat. Interpretāri, interpretor. </a:t>
          </a:r>
          <a:r>
            <a:rPr lang="fr-FR" sz="1900" kern="1200" smtClean="0"/>
            <a:t>1538: </a:t>
          </a:r>
          <a:r>
            <a:rPr lang="fr-FR" sz="1900" i="1" kern="1200" smtClean="0"/>
            <a:t>Donner à une chose telle ou telle signification.</a:t>
          </a:r>
          <a:endParaRPr lang="es-ES" sz="1900" kern="1200"/>
        </a:p>
      </dsp:txBody>
      <dsp:txXfrm>
        <a:off x="39541" y="3190219"/>
        <a:ext cx="7807618" cy="730923"/>
      </dsp:txXfrm>
    </dsp:sp>
    <dsp:sp modelId="{291AA45C-D180-4517-8AE1-4F016BD67188}">
      <dsp:nvSpPr>
        <dsp:cNvPr id="0" name=""/>
        <dsp:cNvSpPr/>
      </dsp:nvSpPr>
      <dsp:spPr>
        <a:xfrm>
          <a:off x="0" y="4015404"/>
          <a:ext cx="7886700" cy="810005"/>
        </a:xfrm>
        <a:prstGeom prst="roundRect">
          <a:avLst/>
        </a:prstGeom>
        <a:solidFill>
          <a:schemeClr val="accent3">
            <a:shade val="80000"/>
            <a:hueOff val="533469"/>
            <a:satOff val="-50782"/>
            <a:lumOff val="3779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sng" kern="1200" smtClean="0"/>
            <a:t>Interprète</a:t>
          </a:r>
          <a:r>
            <a:rPr lang="es-ES" sz="1900" kern="1200" smtClean="0"/>
            <a:t>: du lat. interpres, –etis: </a:t>
          </a:r>
          <a:r>
            <a:rPr lang="es-ES" sz="1900" i="1" kern="1200" smtClean="0"/>
            <a:t>interprète, mediateur. </a:t>
          </a:r>
          <a:endParaRPr lang="es-ES" sz="1900" kern="1200"/>
        </a:p>
      </dsp:txBody>
      <dsp:txXfrm>
        <a:off x="39541" y="4054945"/>
        <a:ext cx="7807618" cy="730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85E5B-8F29-49DE-B83C-BA8E0A25A150}">
      <dsp:nvSpPr>
        <dsp:cNvPr id="0" name=""/>
        <dsp:cNvSpPr/>
      </dsp:nvSpPr>
      <dsp:spPr>
        <a:xfrm>
          <a:off x="0" y="174303"/>
          <a:ext cx="6309360" cy="890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2400" kern="120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i="0" kern="1200" smtClean="0">
              <a:effectLst/>
              <a:latin typeface="+mn-lt"/>
            </a:rPr>
            <a:t>RICHESSE DES INFORMATIONS POUR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b="1" i="0" kern="1200" smtClean="0">
              <a:effectLst/>
              <a:latin typeface="+mn-lt"/>
            </a:rPr>
            <a:t>QUA</a:t>
          </a:r>
          <a:r>
            <a:rPr lang="es-ES" sz="1600" b="1" i="0" kern="1200" smtClean="0">
              <a:effectLst/>
              <a:latin typeface="+mn-lt"/>
            </a:rPr>
            <a:t>LIFIER LE MOUVEMENT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i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s-ES" sz="2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74" y="200377"/>
        <a:ext cx="4888303" cy="838076"/>
      </dsp:txXfrm>
    </dsp:sp>
    <dsp:sp modelId="{6F397958-6FC0-45A2-BB3D-573A0FF8E2D3}">
      <dsp:nvSpPr>
        <dsp:cNvPr id="0" name=""/>
        <dsp:cNvSpPr/>
      </dsp:nvSpPr>
      <dsp:spPr>
        <a:xfrm>
          <a:off x="528408" y="1669434"/>
          <a:ext cx="6309360" cy="828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673099"/>
                <a:satOff val="6871"/>
                <a:lumOff val="5882"/>
                <a:alphaOff val="0"/>
                <a:shade val="51000"/>
                <a:satMod val="130000"/>
              </a:schemeClr>
            </a:gs>
            <a:gs pos="80000">
              <a:schemeClr val="accent5">
                <a:hueOff val="-4673099"/>
                <a:satOff val="6871"/>
                <a:lumOff val="5882"/>
                <a:alphaOff val="0"/>
                <a:shade val="93000"/>
                <a:satMod val="130000"/>
              </a:schemeClr>
            </a:gs>
            <a:gs pos="100000">
              <a:schemeClr val="accent5">
                <a:hueOff val="-4673099"/>
                <a:satOff val="6871"/>
                <a:lumOff val="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INTERPRÉTATION </a:t>
          </a:r>
          <a:endParaRPr lang="es-ES" sz="1600" kern="1200" dirty="0">
            <a:latin typeface="+mn-lt"/>
          </a:endParaRPr>
        </a:p>
      </dsp:txBody>
      <dsp:txXfrm>
        <a:off x="552662" y="1693688"/>
        <a:ext cx="4927202" cy="779601"/>
      </dsp:txXfrm>
    </dsp:sp>
    <dsp:sp modelId="{C6D254B9-738F-436A-8036-6F086400D7C5}">
      <dsp:nvSpPr>
        <dsp:cNvPr id="0" name=""/>
        <dsp:cNvSpPr/>
      </dsp:nvSpPr>
      <dsp:spPr>
        <a:xfrm>
          <a:off x="1048931" y="3150920"/>
          <a:ext cx="6309360" cy="7932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346198"/>
                <a:satOff val="13742"/>
                <a:lumOff val="11765"/>
                <a:alphaOff val="0"/>
                <a:shade val="51000"/>
                <a:satMod val="130000"/>
              </a:schemeClr>
            </a:gs>
            <a:gs pos="80000">
              <a:schemeClr val="accent5">
                <a:hueOff val="-9346198"/>
                <a:satOff val="13742"/>
                <a:lumOff val="11765"/>
                <a:alphaOff val="0"/>
                <a:shade val="93000"/>
                <a:satMod val="130000"/>
              </a:schemeClr>
            </a:gs>
            <a:gs pos="100000">
              <a:schemeClr val="accent5">
                <a:hueOff val="-9346198"/>
                <a:satOff val="13742"/>
                <a:lumOff val="11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</a:rPr>
            <a:t>COMPRÉHENSION</a:t>
          </a:r>
          <a:endParaRPr lang="es-ES" sz="1800" kern="1200" dirty="0">
            <a:latin typeface="+mn-lt"/>
          </a:endParaRPr>
        </a:p>
      </dsp:txBody>
      <dsp:txXfrm>
        <a:off x="1072166" y="3174155"/>
        <a:ext cx="4937127" cy="746815"/>
      </dsp:txXfrm>
    </dsp:sp>
    <dsp:sp modelId="{2C668940-CC7B-4DA5-A537-146F574C2DA0}">
      <dsp:nvSpPr>
        <dsp:cNvPr id="0" name=""/>
        <dsp:cNvSpPr/>
      </dsp:nvSpPr>
      <dsp:spPr>
        <a:xfrm>
          <a:off x="1577340" y="4659703"/>
          <a:ext cx="6309360" cy="703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4019296"/>
                <a:satOff val="20613"/>
                <a:lumOff val="17647"/>
                <a:alphaOff val="0"/>
                <a:shade val="51000"/>
                <a:satMod val="130000"/>
              </a:schemeClr>
            </a:gs>
            <a:gs pos="80000">
              <a:schemeClr val="accent5">
                <a:hueOff val="-14019296"/>
                <a:satOff val="20613"/>
                <a:lumOff val="17647"/>
                <a:alphaOff val="0"/>
                <a:shade val="93000"/>
                <a:satMod val="130000"/>
              </a:schemeClr>
            </a:gs>
            <a:gs pos="100000">
              <a:schemeClr val="accent5">
                <a:hueOff val="-14019296"/>
                <a:satOff val="20613"/>
                <a:lumOff val="17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+mn-lt"/>
            </a:rPr>
            <a:t>ENSEIGNEMENT</a:t>
          </a:r>
          <a:r>
            <a:rPr lang="es-ES" sz="1300" kern="1200" dirty="0" smtClean="0">
              <a:latin typeface="+mn-lt"/>
            </a:rPr>
            <a:t> </a:t>
          </a:r>
          <a:endParaRPr lang="es-ES" sz="1300" kern="1200" dirty="0">
            <a:latin typeface="+mn-lt"/>
          </a:endParaRPr>
        </a:p>
      </dsp:txBody>
      <dsp:txXfrm>
        <a:off x="1597956" y="4680319"/>
        <a:ext cx="4934478" cy="662634"/>
      </dsp:txXfrm>
    </dsp:sp>
    <dsp:sp modelId="{BCCC3755-2985-4DBC-A291-0CD5CCF121AF}">
      <dsp:nvSpPr>
        <dsp:cNvPr id="0" name=""/>
        <dsp:cNvSpPr/>
      </dsp:nvSpPr>
      <dsp:spPr>
        <a:xfrm>
          <a:off x="5504119" y="948832"/>
          <a:ext cx="805240" cy="805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300" kern="1200"/>
        </a:p>
      </dsp:txBody>
      <dsp:txXfrm>
        <a:off x="5685298" y="948832"/>
        <a:ext cx="442882" cy="605943"/>
      </dsp:txXfrm>
    </dsp:sp>
    <dsp:sp modelId="{7352A62B-22EF-4DA2-95EB-0E9AA63D8C82}">
      <dsp:nvSpPr>
        <dsp:cNvPr id="0" name=""/>
        <dsp:cNvSpPr/>
      </dsp:nvSpPr>
      <dsp:spPr>
        <a:xfrm>
          <a:off x="6032528" y="2412906"/>
          <a:ext cx="805240" cy="805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300" kern="1200"/>
        </a:p>
      </dsp:txBody>
      <dsp:txXfrm>
        <a:off x="6213707" y="2412906"/>
        <a:ext cx="442882" cy="605943"/>
      </dsp:txXfrm>
    </dsp:sp>
    <dsp:sp modelId="{2C604B97-62D1-4834-BC4D-A36955ED5754}">
      <dsp:nvSpPr>
        <dsp:cNvPr id="0" name=""/>
        <dsp:cNvSpPr/>
      </dsp:nvSpPr>
      <dsp:spPr>
        <a:xfrm>
          <a:off x="6553050" y="3876979"/>
          <a:ext cx="805240" cy="8052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300" kern="1200"/>
        </a:p>
      </dsp:txBody>
      <dsp:txXfrm>
        <a:off x="6734229" y="3876979"/>
        <a:ext cx="442882" cy="605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6795B-9E4C-438C-AD15-81D9F8511BE9}">
      <dsp:nvSpPr>
        <dsp:cNvPr id="0" name=""/>
        <dsp:cNvSpPr/>
      </dsp:nvSpPr>
      <dsp:spPr>
        <a:xfrm>
          <a:off x="1237650" y="0"/>
          <a:ext cx="5262979" cy="526297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297F3-F929-40BF-B1BC-A27156B9D1FA}">
      <dsp:nvSpPr>
        <dsp:cNvPr id="0" name=""/>
        <dsp:cNvSpPr/>
      </dsp:nvSpPr>
      <dsp:spPr>
        <a:xfrm>
          <a:off x="1579744" y="342093"/>
          <a:ext cx="2105191" cy="210519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700" kern="1200" dirty="0" err="1" smtClean="0">
              <a:latin typeface="Baskerville Old Face" panose="02020602080505020303" pitchFamily="18" charset="0"/>
            </a:rPr>
            <a:t>Révision</a:t>
          </a:r>
          <a:r>
            <a:rPr lang="es-ES" sz="1700" kern="1200" dirty="0" smtClean="0">
              <a:latin typeface="Baskerville Old Face" panose="02020602080505020303" pitchFamily="18" charset="0"/>
            </a:rPr>
            <a:t> du </a:t>
          </a:r>
          <a:r>
            <a:rPr lang="es-ES" sz="1700" kern="1200" dirty="0" err="1" smtClean="0">
              <a:latin typeface="Baskerville Old Face" panose="02020602080505020303" pitchFamily="18" charset="0"/>
            </a:rPr>
            <a:t>vocabulaire</a:t>
          </a:r>
          <a:r>
            <a:rPr lang="es-ES" sz="1700" kern="1200" dirty="0" smtClean="0">
              <a:latin typeface="Baskerville Old Face" panose="02020602080505020303" pitchFamily="18" charset="0"/>
            </a:rPr>
            <a:t> de la </a:t>
          </a:r>
          <a:r>
            <a:rPr lang="es-ES" sz="1700" kern="1200" dirty="0" err="1" smtClean="0">
              <a:latin typeface="Baskerville Old Face" panose="02020602080505020303" pitchFamily="18" charset="0"/>
            </a:rPr>
            <a:t>Danse</a:t>
          </a:r>
          <a:r>
            <a:rPr lang="es-ES" sz="1700" kern="1200" dirty="0" smtClean="0">
              <a:latin typeface="Baskerville Old Face" panose="02020602080505020303" pitchFamily="18" charset="0"/>
            </a:rPr>
            <a:t> </a:t>
          </a:r>
          <a:r>
            <a:rPr lang="es-ES" sz="1700" kern="1200" dirty="0" err="1" smtClean="0">
              <a:latin typeface="Baskerville Old Face" panose="02020602080505020303" pitchFamily="18" charset="0"/>
            </a:rPr>
            <a:t>Classique</a:t>
          </a:r>
          <a:r>
            <a:rPr lang="es-ES" sz="1700" kern="1200" dirty="0" smtClean="0">
              <a:latin typeface="Baskerville Old Face" panose="02020602080505020303" pitchFamily="18" charset="0"/>
            </a:rPr>
            <a:t> </a:t>
          </a:r>
          <a:r>
            <a:rPr lang="es-ES" sz="1700" kern="1200" dirty="0" err="1" smtClean="0">
              <a:latin typeface="Baskerville Old Face" panose="02020602080505020303" pitchFamily="18" charset="0"/>
            </a:rPr>
            <a:t>Académique</a:t>
          </a:r>
          <a:r>
            <a:rPr lang="es-ES" sz="1700" kern="1200" dirty="0" smtClean="0">
              <a:latin typeface="Baskerville Old Face" panose="02020602080505020303" pitchFamily="18" charset="0"/>
            </a:rPr>
            <a:t>: France, 1989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700" kern="1200" dirty="0" smtClean="0">
              <a:latin typeface="Baskerville Old Face" panose="02020602080505020303" pitchFamily="18" charset="0"/>
            </a:rPr>
            <a:t>(D.E. et C.A)</a:t>
          </a:r>
          <a:r>
            <a:rPr lang="es-ES" sz="1700" b="1" kern="1200" dirty="0" smtClean="0">
              <a:latin typeface="Baskerville Old Face" panose="02020602080505020303" pitchFamily="18" charset="0"/>
            </a:rPr>
            <a:t> </a:t>
          </a:r>
          <a:endParaRPr lang="es-ES" sz="1700" kern="1200" dirty="0" smtClean="0">
            <a:latin typeface="Baskerville Old Face" panose="02020602080505020303" pitchFamily="18" charset="0"/>
          </a:endParaRP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Baskerville Old Face" panose="02020602080505020303" pitchFamily="18" charset="0"/>
            </a:rPr>
            <a:t> </a:t>
          </a:r>
          <a:endParaRPr lang="es-ES" sz="1700" kern="1200" dirty="0">
            <a:latin typeface="Baskerville Old Face" panose="02020602080505020303" pitchFamily="18" charset="0"/>
          </a:endParaRPr>
        </a:p>
      </dsp:txBody>
      <dsp:txXfrm>
        <a:off x="1682511" y="444860"/>
        <a:ext cx="1899657" cy="1899657"/>
      </dsp:txXfrm>
    </dsp:sp>
    <dsp:sp modelId="{E8245D91-115C-4B53-BAE7-3A086DDEB941}">
      <dsp:nvSpPr>
        <dsp:cNvPr id="0" name=""/>
        <dsp:cNvSpPr/>
      </dsp:nvSpPr>
      <dsp:spPr>
        <a:xfrm>
          <a:off x="4053344" y="342093"/>
          <a:ext cx="2105191" cy="2105191"/>
        </a:xfrm>
        <a:prstGeom prst="roundRect">
          <a:avLst/>
        </a:prstGeom>
        <a:solidFill>
          <a:schemeClr val="accent1">
            <a:shade val="80000"/>
            <a:hueOff val="-243559"/>
            <a:satOff val="-3826"/>
            <a:lumOff val="110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err="1" smtClean="0">
              <a:latin typeface="Baskerville Old Face" panose="02020602080505020303" pitchFamily="18" charset="0"/>
            </a:rPr>
            <a:t>Dérives</a:t>
          </a:r>
          <a:r>
            <a:rPr lang="es-ES" sz="2400" b="1" kern="1200" dirty="0" smtClean="0">
              <a:latin typeface="Baskerville Old Face" panose="02020602080505020303" pitchFamily="18" charset="0"/>
            </a:rPr>
            <a:t> et </a:t>
          </a:r>
          <a:r>
            <a:rPr lang="es-ES" sz="2400" b="1" kern="1200" dirty="0" err="1" smtClean="0">
              <a:latin typeface="Baskerville Old Face" panose="02020602080505020303" pitchFamily="18" charset="0"/>
            </a:rPr>
            <a:t>pollutions</a:t>
          </a:r>
          <a:endParaRPr lang="es-ES" sz="2400" kern="1200" dirty="0">
            <a:latin typeface="Baskerville Old Face" panose="02020602080505020303" pitchFamily="18" charset="0"/>
          </a:endParaRPr>
        </a:p>
      </dsp:txBody>
      <dsp:txXfrm>
        <a:off x="4156111" y="444860"/>
        <a:ext cx="1899657" cy="1899657"/>
      </dsp:txXfrm>
    </dsp:sp>
    <dsp:sp modelId="{6755745C-3F03-4B42-B7BA-C78F7FEAFBC3}">
      <dsp:nvSpPr>
        <dsp:cNvPr id="0" name=""/>
        <dsp:cNvSpPr/>
      </dsp:nvSpPr>
      <dsp:spPr>
        <a:xfrm>
          <a:off x="1579744" y="2815693"/>
          <a:ext cx="2105191" cy="2105191"/>
        </a:xfrm>
        <a:prstGeom prst="roundRect">
          <a:avLst/>
        </a:prstGeom>
        <a:solidFill>
          <a:schemeClr val="accent1">
            <a:shade val="80000"/>
            <a:hueOff val="-487117"/>
            <a:satOff val="-7651"/>
            <a:lumOff val="221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latin typeface="Baskerville Old Face" panose="02020602080505020303" pitchFamily="18" charset="0"/>
            </a:rPr>
            <a:t>Respect</a:t>
          </a:r>
          <a:r>
            <a:rPr lang="es-ES" sz="2000" b="1" kern="1200" dirty="0" smtClean="0">
              <a:latin typeface="Baskerville Old Face" panose="02020602080505020303" pitchFamily="18" charset="0"/>
            </a:rPr>
            <a:t> du </a:t>
          </a:r>
          <a:r>
            <a:rPr lang="es-ES" sz="2000" b="1" kern="1200" dirty="0" err="1" smtClean="0">
              <a:latin typeface="Baskerville Old Face" panose="02020602080505020303" pitchFamily="18" charset="0"/>
            </a:rPr>
            <a:t>passé</a:t>
          </a:r>
          <a:endParaRPr lang="es-ES" sz="2000" kern="1200" dirty="0">
            <a:latin typeface="Baskerville Old Face" panose="02020602080505020303" pitchFamily="18" charset="0"/>
          </a:endParaRPr>
        </a:p>
      </dsp:txBody>
      <dsp:txXfrm>
        <a:off x="1682511" y="2918460"/>
        <a:ext cx="1899657" cy="1899657"/>
      </dsp:txXfrm>
    </dsp:sp>
    <dsp:sp modelId="{D8DEEE5C-27B3-46AB-A61B-B483B031DB51}">
      <dsp:nvSpPr>
        <dsp:cNvPr id="0" name=""/>
        <dsp:cNvSpPr/>
      </dsp:nvSpPr>
      <dsp:spPr>
        <a:xfrm>
          <a:off x="4053344" y="2815693"/>
          <a:ext cx="2105191" cy="2105191"/>
        </a:xfrm>
        <a:prstGeom prst="roundRect">
          <a:avLst/>
        </a:prstGeom>
        <a:solidFill>
          <a:schemeClr val="accent1">
            <a:shade val="80000"/>
            <a:hueOff val="-730676"/>
            <a:satOff val="-11477"/>
            <a:lumOff val="331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latin typeface="Baskerville Old Face" panose="02020602080505020303" pitchFamily="18" charset="0"/>
            </a:rPr>
            <a:t>Uniformisation</a:t>
          </a:r>
          <a:endParaRPr lang="es-ES" sz="2000" kern="1200" dirty="0">
            <a:latin typeface="Baskerville Old Face" panose="02020602080505020303" pitchFamily="18" charset="0"/>
          </a:endParaRPr>
        </a:p>
      </dsp:txBody>
      <dsp:txXfrm>
        <a:off x="4156111" y="2918460"/>
        <a:ext cx="1899657" cy="18996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A2761-CB56-4CB7-8B84-2571A59244F0}">
      <dsp:nvSpPr>
        <dsp:cNvPr id="0" name=""/>
        <dsp:cNvSpPr/>
      </dsp:nvSpPr>
      <dsp:spPr>
        <a:xfrm>
          <a:off x="51067" y="2318"/>
          <a:ext cx="3471742" cy="208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INFORMATION: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 err="1" smtClean="0">
              <a:effectLst/>
              <a:latin typeface="+mn-lt"/>
            </a:rPr>
            <a:t>Exécution</a:t>
          </a:r>
          <a:r>
            <a:rPr lang="es-ES" sz="1800" b="0" i="0" kern="1200" dirty="0" smtClean="0">
              <a:effectLst/>
              <a:latin typeface="+mn-lt"/>
            </a:rPr>
            <a:t> du </a:t>
          </a:r>
          <a:r>
            <a:rPr lang="es-ES" sz="1800" b="0" i="0" kern="1200" dirty="0" err="1" smtClean="0">
              <a:effectLst/>
              <a:latin typeface="+mn-lt"/>
            </a:rPr>
            <a:t>mouvement</a:t>
          </a:r>
          <a:r>
            <a:rPr lang="es-ES" sz="1800" b="0" i="0" kern="1200" dirty="0" smtClean="0">
              <a:effectLst/>
              <a:latin typeface="+mn-lt"/>
            </a:rPr>
            <a:t>, </a:t>
          </a:r>
          <a:r>
            <a:rPr lang="es-ES" sz="1800" b="0" i="0" kern="1200" dirty="0" err="1" smtClean="0">
              <a:effectLst/>
              <a:latin typeface="+mn-lt"/>
            </a:rPr>
            <a:t>espace</a:t>
          </a:r>
          <a:r>
            <a:rPr lang="es-ES" sz="1800" b="0" i="0" kern="1200" dirty="0" smtClean="0">
              <a:effectLst/>
              <a:latin typeface="+mn-lt"/>
            </a:rPr>
            <a:t>, </a:t>
          </a:r>
          <a:r>
            <a:rPr lang="es-ES" sz="1800" b="0" i="0" kern="1200" dirty="0" err="1" smtClean="0">
              <a:effectLst/>
              <a:latin typeface="+mn-lt"/>
            </a:rPr>
            <a:t>localisation</a:t>
          </a:r>
          <a:r>
            <a:rPr lang="es-ES" sz="1800" b="0" i="0" kern="1200" dirty="0" smtClean="0">
              <a:effectLst/>
              <a:latin typeface="+mn-lt"/>
            </a:rPr>
            <a:t> </a:t>
          </a:r>
          <a:r>
            <a:rPr lang="es-ES" sz="1800" b="0" i="0" kern="1200" dirty="0" err="1" smtClean="0">
              <a:effectLst/>
              <a:latin typeface="+mn-lt"/>
            </a:rPr>
            <a:t>corporelle</a:t>
          </a:r>
          <a:r>
            <a:rPr lang="es-ES" sz="1800" b="0" i="0" kern="1200" dirty="0" smtClean="0">
              <a:effectLst/>
              <a:latin typeface="+mn-lt"/>
            </a:rPr>
            <a:t>, </a:t>
          </a:r>
          <a:r>
            <a:rPr lang="es-ES" sz="1800" b="0" i="0" kern="1200" dirty="0" err="1" smtClean="0">
              <a:effectLst/>
              <a:latin typeface="+mn-lt"/>
            </a:rPr>
            <a:t>dynamique</a:t>
          </a:r>
          <a:r>
            <a:rPr lang="es-ES" sz="1800" b="0" i="0" kern="1200" dirty="0" smtClean="0">
              <a:effectLst/>
              <a:latin typeface="+mn-lt"/>
            </a:rPr>
            <a:t>, </a:t>
          </a:r>
          <a:r>
            <a:rPr lang="es-ES" sz="1800" b="0" i="0" kern="1200" dirty="0" err="1" smtClean="0">
              <a:effectLst/>
              <a:latin typeface="+mn-lt"/>
            </a:rPr>
            <a:t>vitesse</a:t>
          </a:r>
          <a:r>
            <a:rPr lang="es-ES" sz="1800" b="0" i="0" kern="1200" dirty="0" smtClean="0">
              <a:effectLst/>
              <a:latin typeface="+mn-lt"/>
            </a:rPr>
            <a:t>, </a:t>
          </a:r>
          <a:r>
            <a:rPr lang="es-ES" sz="1800" b="0" i="0" kern="1200" dirty="0" err="1" smtClean="0">
              <a:effectLst/>
              <a:latin typeface="+mn-lt"/>
            </a:rPr>
            <a:t>relation</a:t>
          </a:r>
          <a:r>
            <a:rPr lang="es-ES" sz="1800" b="0" i="0" kern="1200" dirty="0" smtClean="0">
              <a:effectLst/>
              <a:latin typeface="+mn-lt"/>
            </a:rPr>
            <a:t> </a:t>
          </a:r>
          <a:r>
            <a:rPr lang="es-ES" sz="1800" b="0" i="0" kern="1200" dirty="0" err="1" smtClean="0">
              <a:effectLst/>
              <a:latin typeface="+mn-lt"/>
            </a:rPr>
            <a:t>musique</a:t>
          </a:r>
          <a:r>
            <a:rPr lang="es-ES" sz="1800" b="0" i="0" kern="1200" dirty="0" smtClean="0">
              <a:effectLst/>
              <a:latin typeface="+mn-lt"/>
            </a:rPr>
            <a:t>  - tempo et </a:t>
          </a:r>
          <a:r>
            <a:rPr lang="es-ES" sz="1800" b="0" i="0" kern="1200" dirty="0" err="1" smtClean="0">
              <a:effectLst/>
              <a:latin typeface="+mn-lt"/>
            </a:rPr>
            <a:t>rythme</a:t>
          </a:r>
          <a:r>
            <a:rPr lang="es-ES" sz="1800" b="0" i="0" kern="1200" dirty="0" smtClean="0">
              <a:effectLst/>
              <a:latin typeface="+mn-lt"/>
            </a:rPr>
            <a:t> -, </a:t>
          </a:r>
          <a:r>
            <a:rPr lang="es-ES" sz="1800" b="0" i="0" kern="1200" dirty="0" err="1" smtClean="0">
              <a:effectLst/>
              <a:latin typeface="+mn-lt"/>
            </a:rPr>
            <a:t>effet</a:t>
          </a:r>
          <a:r>
            <a:rPr lang="es-ES" sz="1800" b="0" i="0" kern="1200" dirty="0" smtClean="0">
              <a:effectLst/>
              <a:latin typeface="+mn-lt"/>
            </a:rPr>
            <a:t> </a:t>
          </a:r>
          <a:r>
            <a:rPr lang="es-ES" sz="1800" b="0" i="0" kern="1200" dirty="0" err="1" smtClean="0">
              <a:effectLst/>
              <a:latin typeface="+mn-lt"/>
            </a:rPr>
            <a:t>interprétatif</a:t>
          </a:r>
          <a:r>
            <a:rPr lang="es-ES" sz="1800" b="0" i="0" kern="1200" dirty="0" smtClean="0">
              <a:effectLst/>
              <a:latin typeface="+mn-lt"/>
            </a:rPr>
            <a:t> </a:t>
          </a:r>
          <a:endParaRPr lang="es-ES" sz="1800" b="0" i="0" kern="1200" dirty="0">
            <a:effectLst/>
            <a:latin typeface="+mn-lt"/>
          </a:endParaRPr>
        </a:p>
      </dsp:txBody>
      <dsp:txXfrm>
        <a:off x="112077" y="63328"/>
        <a:ext cx="3349722" cy="1961025"/>
      </dsp:txXfrm>
    </dsp:sp>
    <dsp:sp modelId="{494F379F-A7E6-4544-AF6C-41F577E6D70E}">
      <dsp:nvSpPr>
        <dsp:cNvPr id="0" name=""/>
        <dsp:cNvSpPr/>
      </dsp:nvSpPr>
      <dsp:spPr>
        <a:xfrm>
          <a:off x="3828323" y="613344"/>
          <a:ext cx="736009" cy="860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828323" y="785542"/>
        <a:ext cx="515206" cy="516596"/>
      </dsp:txXfrm>
    </dsp:sp>
    <dsp:sp modelId="{1E3E9730-6FAA-44BC-B03A-5A3D0D2497E6}">
      <dsp:nvSpPr>
        <dsp:cNvPr id="0" name=""/>
        <dsp:cNvSpPr/>
      </dsp:nvSpPr>
      <dsp:spPr>
        <a:xfrm>
          <a:off x="4911507" y="2318"/>
          <a:ext cx="3471742" cy="208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403212"/>
                <a:satOff val="-7151"/>
                <a:lumOff val="24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-403212"/>
                <a:satOff val="-7151"/>
                <a:lumOff val="24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-403212"/>
                <a:satOff val="-7151"/>
                <a:lumOff val="24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APAUVRISSEMENT: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i="0" kern="1200" dirty="0" smtClean="0">
              <a:effectLst/>
              <a:latin typeface="+mn-lt"/>
            </a:rPr>
            <a:t>- </a:t>
          </a:r>
          <a:r>
            <a:rPr lang="fr-FR" sz="1800" b="0" i="0" kern="1200" dirty="0" smtClean="0">
              <a:effectLst/>
              <a:latin typeface="+mn-lt"/>
            </a:rPr>
            <a:t>Expression erronée ou dénuée de sens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>
              <a:effectLst/>
              <a:latin typeface="+mn-lt"/>
            </a:rPr>
            <a:t>- Réduction du vocabulaire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>
              <a:effectLst/>
              <a:latin typeface="+mn-lt"/>
            </a:rPr>
            <a:t>- Positions corporelles fixes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0" i="1" kern="1200" dirty="0">
            <a:effectLst/>
            <a:latin typeface="Baskerville Old Face" panose="02020602080505020303" pitchFamily="18" charset="0"/>
          </a:endParaRPr>
        </a:p>
      </dsp:txBody>
      <dsp:txXfrm>
        <a:off x="4972517" y="63328"/>
        <a:ext cx="3349722" cy="1961025"/>
      </dsp:txXfrm>
    </dsp:sp>
    <dsp:sp modelId="{9DEC51A4-F7B8-4499-8E5E-E1AFC465A8F6}">
      <dsp:nvSpPr>
        <dsp:cNvPr id="0" name=""/>
        <dsp:cNvSpPr/>
      </dsp:nvSpPr>
      <dsp:spPr>
        <a:xfrm rot="5400000">
          <a:off x="6279373" y="2328385"/>
          <a:ext cx="736009" cy="860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560551"/>
            <a:satOff val="-8578"/>
            <a:lumOff val="259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-5400000">
        <a:off x="6389080" y="2390877"/>
        <a:ext cx="516596" cy="515206"/>
      </dsp:txXfrm>
    </dsp:sp>
    <dsp:sp modelId="{A7EAD367-007B-460C-9EE8-F6C1BF6000F7}">
      <dsp:nvSpPr>
        <dsp:cNvPr id="0" name=""/>
        <dsp:cNvSpPr/>
      </dsp:nvSpPr>
      <dsp:spPr>
        <a:xfrm>
          <a:off x="4911507" y="3474061"/>
          <a:ext cx="3471742" cy="208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806425"/>
                <a:satOff val="-14301"/>
                <a:lumOff val="4808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-806425"/>
                <a:satOff val="-14301"/>
                <a:lumOff val="4808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-806425"/>
                <a:satOff val="-14301"/>
                <a:lumOff val="480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Perte de l´essence du mouvement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72517" y="3535071"/>
        <a:ext cx="3349722" cy="1961025"/>
      </dsp:txXfrm>
    </dsp:sp>
    <dsp:sp modelId="{A516CB93-52AA-47D9-86F7-36D5D7E4EB0E}">
      <dsp:nvSpPr>
        <dsp:cNvPr id="0" name=""/>
        <dsp:cNvSpPr/>
      </dsp:nvSpPr>
      <dsp:spPr>
        <a:xfrm rot="10800000">
          <a:off x="3869984" y="4085087"/>
          <a:ext cx="736009" cy="860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560551"/>
            <a:satOff val="-8578"/>
            <a:lumOff val="259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0800000">
        <a:off x="4090787" y="4257285"/>
        <a:ext cx="515206" cy="516596"/>
      </dsp:txXfrm>
    </dsp:sp>
    <dsp:sp modelId="{98FD490A-B2DB-4A1C-A102-3371202DA1AC}">
      <dsp:nvSpPr>
        <dsp:cNvPr id="0" name=""/>
        <dsp:cNvSpPr/>
      </dsp:nvSpPr>
      <dsp:spPr>
        <a:xfrm>
          <a:off x="51067" y="3474061"/>
          <a:ext cx="3471742" cy="2083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-403212"/>
                <a:satOff val="-7151"/>
                <a:lumOff val="24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-403212"/>
                <a:satOff val="-7151"/>
                <a:lumOff val="24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-403212"/>
                <a:satOff val="-7151"/>
                <a:lumOff val="24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Développement  d´une fausse idée  de la danse académique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2077" y="3535071"/>
        <a:ext cx="3349722" cy="19610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43CEE-8C46-41E8-BA63-8148A1645C1F}">
      <dsp:nvSpPr>
        <dsp:cNvPr id="0" name=""/>
        <dsp:cNvSpPr/>
      </dsp:nvSpPr>
      <dsp:spPr>
        <a:xfrm>
          <a:off x="902647" y="1771775"/>
          <a:ext cx="2764905" cy="269495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>
              <a:latin typeface="Baskerville Old Face" panose="02020602080505020303" pitchFamily="18" charset="0"/>
            </a:rPr>
            <a:t>Oublie</a:t>
          </a:r>
          <a:r>
            <a:rPr lang="es-ES" sz="2000" kern="1200" dirty="0" smtClean="0">
              <a:latin typeface="Baskerville Old Face" panose="02020602080505020303" pitchFamily="18" charset="0"/>
            </a:rPr>
            <a:t>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collectif</a:t>
          </a:r>
          <a:r>
            <a:rPr lang="es-ES" sz="2000" kern="1200" dirty="0" smtClean="0">
              <a:latin typeface="Baskerville Old Face" panose="02020602080505020303" pitchFamily="18" charset="0"/>
            </a:rPr>
            <a:t> de la 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raison</a:t>
          </a:r>
          <a:r>
            <a:rPr lang="es-ES" sz="2000" kern="1200" dirty="0" smtClean="0">
              <a:latin typeface="Baskerville Old Face" panose="02020602080505020303" pitchFamily="18" charset="0"/>
            </a:rPr>
            <a:t>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d’existence</a:t>
          </a:r>
          <a:r>
            <a:rPr lang="es-ES" sz="2000" kern="1200" dirty="0" smtClean="0">
              <a:latin typeface="Baskerville Old Face" panose="02020602080505020303" pitchFamily="18" charset="0"/>
            </a:rPr>
            <a:t> et du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developement</a:t>
          </a:r>
          <a:r>
            <a:rPr lang="es-ES" sz="2000" kern="1200" dirty="0" smtClean="0">
              <a:latin typeface="Baskerville Old Face" panose="02020602080505020303" pitchFamily="18" charset="0"/>
            </a:rPr>
            <a:t> du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vocabulaire</a:t>
          </a:r>
          <a:endParaRPr lang="es-ES" sz="2000" kern="1200" dirty="0">
            <a:latin typeface="Baskerville Old Face" panose="02020602080505020303" pitchFamily="18" charset="0"/>
          </a:endParaRPr>
        </a:p>
      </dsp:txBody>
      <dsp:txXfrm>
        <a:off x="1307558" y="2166441"/>
        <a:ext cx="1955083" cy="1905619"/>
      </dsp:txXfrm>
    </dsp:sp>
    <dsp:sp modelId="{621E9DC6-746E-4898-B11A-1785B8ABF00A}">
      <dsp:nvSpPr>
        <dsp:cNvPr id="0" name=""/>
        <dsp:cNvSpPr/>
      </dsp:nvSpPr>
      <dsp:spPr>
        <a:xfrm>
          <a:off x="3301749" y="1666682"/>
          <a:ext cx="2754719" cy="2767269"/>
        </a:xfrm>
        <a:prstGeom prst="ellipse">
          <a:avLst/>
        </a:prstGeom>
        <a:solidFill>
          <a:schemeClr val="accent5">
            <a:alpha val="50000"/>
            <a:hueOff val="-2336549"/>
            <a:satOff val="3435"/>
            <a:lumOff val="29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>
              <a:latin typeface="Baskerville Old Face" panose="02020602080505020303" pitchFamily="18" charset="0"/>
            </a:rPr>
            <a:t>Vocabulaire</a:t>
          </a:r>
          <a:r>
            <a:rPr lang="es-ES" sz="2000" kern="1200" dirty="0" smtClean="0">
              <a:latin typeface="Baskerville Old Face" panose="02020602080505020303" pitchFamily="18" charset="0"/>
            </a:rPr>
            <a:t> de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codification</a:t>
          </a:r>
          <a:r>
            <a:rPr lang="es-ES" sz="2000" kern="1200" dirty="0" smtClean="0">
              <a:latin typeface="Baskerville Old Face" panose="02020602080505020303" pitchFamily="18" charset="0"/>
            </a:rPr>
            <a:t>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depourvu</a:t>
          </a:r>
          <a:r>
            <a:rPr lang="es-ES" sz="2000" kern="1200" dirty="0" smtClean="0">
              <a:latin typeface="Baskerville Old Face" panose="02020602080505020303" pitchFamily="18" charset="0"/>
            </a:rPr>
            <a:t> de </a:t>
          </a:r>
          <a:r>
            <a:rPr lang="es-ES" sz="2000" kern="1200" dirty="0" err="1" smtClean="0">
              <a:latin typeface="Baskerville Old Face" panose="02020602080505020303" pitchFamily="18" charset="0"/>
            </a:rPr>
            <a:t>sens</a:t>
          </a:r>
          <a:endParaRPr lang="es-ES" sz="2000" kern="1200" dirty="0">
            <a:latin typeface="Baskerville Old Face" panose="02020602080505020303" pitchFamily="18" charset="0"/>
          </a:endParaRPr>
        </a:p>
      </dsp:txBody>
      <dsp:txXfrm>
        <a:off x="3705168" y="2071939"/>
        <a:ext cx="1947881" cy="1956755"/>
      </dsp:txXfrm>
    </dsp:sp>
    <dsp:sp modelId="{59757024-406C-40E3-B72A-2882DEC9A3F8}">
      <dsp:nvSpPr>
        <dsp:cNvPr id="0" name=""/>
        <dsp:cNvSpPr/>
      </dsp:nvSpPr>
      <dsp:spPr>
        <a:xfrm>
          <a:off x="5703148" y="989382"/>
          <a:ext cx="1072043" cy="1100928"/>
        </a:xfrm>
        <a:prstGeom prst="ellipse">
          <a:avLst/>
        </a:prstGeom>
        <a:solidFill>
          <a:schemeClr val="accent5">
            <a:alpha val="50000"/>
            <a:hueOff val="-4673099"/>
            <a:satOff val="6871"/>
            <a:lumOff val="588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err="1" smtClean="0">
              <a:latin typeface="Baskerville Old Face" panose="02020602080505020303" pitchFamily="18" charset="0"/>
            </a:rPr>
            <a:t>Frappé</a:t>
          </a:r>
          <a:endParaRPr lang="es-ES" sz="1500" i="1" kern="1200" dirty="0">
            <a:latin typeface="Baskerville Old Face" panose="02020602080505020303" pitchFamily="18" charset="0"/>
          </a:endParaRPr>
        </a:p>
      </dsp:txBody>
      <dsp:txXfrm>
        <a:off x="5860145" y="1150609"/>
        <a:ext cx="758049" cy="778474"/>
      </dsp:txXfrm>
    </dsp:sp>
    <dsp:sp modelId="{CF7B9E3A-1A9D-4D3F-A2CA-F60953C80017}">
      <dsp:nvSpPr>
        <dsp:cNvPr id="0" name=""/>
        <dsp:cNvSpPr/>
      </dsp:nvSpPr>
      <dsp:spPr>
        <a:xfrm>
          <a:off x="1636882" y="4675042"/>
          <a:ext cx="1056968" cy="1064786"/>
        </a:xfrm>
        <a:prstGeom prst="ellipse">
          <a:avLst/>
        </a:prstGeom>
        <a:solidFill>
          <a:schemeClr val="accent5">
            <a:alpha val="50000"/>
            <a:hueOff val="-7009648"/>
            <a:satOff val="10306"/>
            <a:lumOff val="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err="1" smtClean="0">
              <a:latin typeface="Baskerville Old Face" panose="02020602080505020303" pitchFamily="18" charset="0"/>
            </a:rPr>
            <a:t>Fondu</a:t>
          </a:r>
          <a:endParaRPr lang="es-ES" sz="1500" i="1" kern="1200" dirty="0">
            <a:latin typeface="Baskerville Old Face" panose="02020602080505020303" pitchFamily="18" charset="0"/>
          </a:endParaRPr>
        </a:p>
      </dsp:txBody>
      <dsp:txXfrm>
        <a:off x="1791671" y="4830976"/>
        <a:ext cx="747390" cy="752918"/>
      </dsp:txXfrm>
    </dsp:sp>
    <dsp:sp modelId="{F6C419FD-4AF6-4395-9FEF-66D9A277FAC7}">
      <dsp:nvSpPr>
        <dsp:cNvPr id="0" name=""/>
        <dsp:cNvSpPr/>
      </dsp:nvSpPr>
      <dsp:spPr>
        <a:xfrm>
          <a:off x="2948073" y="98682"/>
          <a:ext cx="1071164" cy="1100978"/>
        </a:xfrm>
        <a:prstGeom prst="ellipse">
          <a:avLst/>
        </a:prstGeom>
        <a:solidFill>
          <a:schemeClr val="accent5">
            <a:alpha val="50000"/>
            <a:hueOff val="-9346198"/>
            <a:satOff val="13742"/>
            <a:lumOff val="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err="1" smtClean="0">
              <a:latin typeface="Baskerville Old Face" panose="02020602080505020303" pitchFamily="18" charset="0"/>
            </a:rPr>
            <a:t>Jeté</a:t>
          </a:r>
          <a:endParaRPr lang="es-ES" sz="1500" i="1" kern="1200" dirty="0">
            <a:latin typeface="Baskerville Old Face" panose="02020602080505020303" pitchFamily="18" charset="0"/>
          </a:endParaRPr>
        </a:p>
      </dsp:txBody>
      <dsp:txXfrm>
        <a:off x="3104941" y="259916"/>
        <a:ext cx="757428" cy="778510"/>
      </dsp:txXfrm>
    </dsp:sp>
    <dsp:sp modelId="{BB4859D2-FE1D-499C-88BA-AE2028B00F34}">
      <dsp:nvSpPr>
        <dsp:cNvPr id="0" name=""/>
        <dsp:cNvSpPr/>
      </dsp:nvSpPr>
      <dsp:spPr>
        <a:xfrm>
          <a:off x="4194981" y="4690702"/>
          <a:ext cx="1141281" cy="1080979"/>
        </a:xfrm>
        <a:prstGeom prst="ellipse">
          <a:avLst/>
        </a:prstGeom>
        <a:solidFill>
          <a:schemeClr val="accent5">
            <a:alpha val="50000"/>
            <a:hueOff val="-11682747"/>
            <a:satOff val="17177"/>
            <a:lumOff val="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err="1" smtClean="0">
              <a:latin typeface="Baskerville Old Face" panose="02020602080505020303" pitchFamily="18" charset="0"/>
            </a:rPr>
            <a:t>Tendu</a:t>
          </a:r>
          <a:endParaRPr lang="es-ES" sz="1500" i="1" kern="1200" dirty="0">
            <a:latin typeface="Baskerville Old Face" panose="02020602080505020303" pitchFamily="18" charset="0"/>
          </a:endParaRPr>
        </a:p>
      </dsp:txBody>
      <dsp:txXfrm>
        <a:off x="4362118" y="4849008"/>
        <a:ext cx="807007" cy="764367"/>
      </dsp:txXfrm>
    </dsp:sp>
    <dsp:sp modelId="{FC8C5841-F4DB-402B-B68A-8800490860A4}">
      <dsp:nvSpPr>
        <dsp:cNvPr id="0" name=""/>
        <dsp:cNvSpPr/>
      </dsp:nvSpPr>
      <dsp:spPr>
        <a:xfrm>
          <a:off x="240697" y="877141"/>
          <a:ext cx="998644" cy="992857"/>
        </a:xfrm>
        <a:prstGeom prst="ellipse">
          <a:avLst/>
        </a:prstGeom>
        <a:solidFill>
          <a:schemeClr val="accent5">
            <a:alpha val="50000"/>
            <a:hueOff val="-14019296"/>
            <a:satOff val="20613"/>
            <a:lumOff val="176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err="1" smtClean="0">
              <a:latin typeface="Baskerville Old Face" panose="02020602080505020303" pitchFamily="18" charset="0"/>
            </a:rPr>
            <a:t>Dégagé</a:t>
          </a:r>
          <a:endParaRPr lang="es-ES" sz="1500" i="1" kern="1200" dirty="0">
            <a:latin typeface="Baskerville Old Face" panose="02020602080505020303" pitchFamily="18" charset="0"/>
          </a:endParaRPr>
        </a:p>
      </dsp:txBody>
      <dsp:txXfrm>
        <a:off x="386945" y="1022542"/>
        <a:ext cx="706148" cy="7020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EB806-E6C9-4960-9769-08483E464FC1}">
      <dsp:nvSpPr>
        <dsp:cNvPr id="0" name=""/>
        <dsp:cNvSpPr/>
      </dsp:nvSpPr>
      <dsp:spPr>
        <a:xfrm>
          <a:off x="1131416" y="0"/>
          <a:ext cx="5818908" cy="581890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Transmission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d´informations</a:t>
          </a:r>
          <a:r>
            <a:rPr lang="es-ES" sz="1000" kern="1200" dirty="0" smtClean="0"/>
            <a:t>: </a:t>
          </a:r>
          <a:r>
            <a:rPr lang="es-ES" sz="1000" kern="1200" dirty="0" err="1" smtClean="0"/>
            <a:t>corporelle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spaciale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directionelle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musicale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esthétique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visuelle</a:t>
          </a:r>
          <a:r>
            <a:rPr lang="es-ES" sz="1000" kern="1200" dirty="0" smtClean="0"/>
            <a:t>, </a:t>
          </a:r>
          <a:r>
            <a:rPr lang="es-ES" sz="1000" kern="1200" dirty="0" err="1" smtClean="0"/>
            <a:t>psychologie</a:t>
          </a:r>
          <a:r>
            <a:rPr lang="es-ES" sz="1000" kern="1200" dirty="0" smtClean="0"/>
            <a:t>  du </a:t>
          </a:r>
          <a:r>
            <a:rPr lang="es-ES" sz="1000" kern="1200" dirty="0" err="1" smtClean="0"/>
            <a:t>personnage</a:t>
          </a:r>
          <a:endParaRPr lang="es-ES" sz="1000" kern="1200" dirty="0"/>
        </a:p>
      </dsp:txBody>
      <dsp:txXfrm>
        <a:off x="2949825" y="290945"/>
        <a:ext cx="2182090" cy="581890"/>
      </dsp:txXfrm>
    </dsp:sp>
    <dsp:sp modelId="{AEF27AF1-6042-4510-BD04-3E6BC6E7433B}">
      <dsp:nvSpPr>
        <dsp:cNvPr id="0" name=""/>
        <dsp:cNvSpPr/>
      </dsp:nvSpPr>
      <dsp:spPr>
        <a:xfrm>
          <a:off x="1567834" y="1009397"/>
          <a:ext cx="4946071" cy="4672949"/>
        </a:xfrm>
        <a:prstGeom prst="ellipse">
          <a:avLst/>
        </a:prstGeom>
        <a:solidFill>
          <a:schemeClr val="accent1">
            <a:shade val="80000"/>
            <a:hueOff val="-182669"/>
            <a:satOff val="-2869"/>
            <a:lumOff val="82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Experience</a:t>
          </a:r>
          <a:r>
            <a:rPr lang="es-ES" sz="1000" kern="1200" dirty="0" smtClean="0"/>
            <a:t> et  </a:t>
          </a:r>
          <a:r>
            <a:rPr lang="es-ES" sz="1000" kern="1200" dirty="0" err="1" smtClean="0"/>
            <a:t>capacités</a:t>
          </a:r>
          <a:r>
            <a:rPr lang="es-ES" sz="1000" kern="1200" dirty="0" smtClean="0"/>
            <a:t> du </a:t>
          </a:r>
          <a:r>
            <a:rPr lang="es-ES" sz="1000" kern="1200" dirty="0" err="1" smtClean="0"/>
            <a:t>danseur</a:t>
          </a:r>
          <a:endParaRPr lang="es-ES" sz="1000" kern="1200" dirty="0"/>
        </a:p>
      </dsp:txBody>
      <dsp:txXfrm>
        <a:off x="2974373" y="1278091"/>
        <a:ext cx="2132993" cy="537389"/>
      </dsp:txXfrm>
    </dsp:sp>
    <dsp:sp modelId="{1238DAE8-C3EA-4B8D-BC18-118C85D36A44}">
      <dsp:nvSpPr>
        <dsp:cNvPr id="0" name=""/>
        <dsp:cNvSpPr/>
      </dsp:nvSpPr>
      <dsp:spPr>
        <a:xfrm>
          <a:off x="2004252" y="1745672"/>
          <a:ext cx="4073235" cy="4073235"/>
        </a:xfrm>
        <a:prstGeom prst="ellipse">
          <a:avLst/>
        </a:prstGeom>
        <a:solidFill>
          <a:schemeClr val="accent1">
            <a:shade val="80000"/>
            <a:hueOff val="-365338"/>
            <a:satOff val="-5738"/>
            <a:lumOff val="165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Travail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interprétatif</a:t>
          </a:r>
          <a:endParaRPr lang="es-ES" sz="1000" kern="1200" dirty="0"/>
        </a:p>
      </dsp:txBody>
      <dsp:txXfrm>
        <a:off x="2986920" y="2026725"/>
        <a:ext cx="2107899" cy="562106"/>
      </dsp:txXfrm>
    </dsp:sp>
    <dsp:sp modelId="{D44432B3-B2D6-47F4-BCBD-22B0694DEA00}">
      <dsp:nvSpPr>
        <dsp:cNvPr id="0" name=""/>
        <dsp:cNvSpPr/>
      </dsp:nvSpPr>
      <dsp:spPr>
        <a:xfrm>
          <a:off x="2440670" y="2618508"/>
          <a:ext cx="3200399" cy="3200399"/>
        </a:xfrm>
        <a:prstGeom prst="ellipse">
          <a:avLst/>
        </a:prstGeom>
        <a:solidFill>
          <a:schemeClr val="accent1">
            <a:shade val="80000"/>
            <a:hueOff val="-548007"/>
            <a:satOff val="-8608"/>
            <a:lumOff val="2489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Modelage</a:t>
          </a:r>
          <a:r>
            <a:rPr lang="es-ES" sz="1000" kern="1200" dirty="0" smtClean="0"/>
            <a:t> des </a:t>
          </a:r>
          <a:r>
            <a:rPr lang="es-ES" sz="1000" kern="1200" dirty="0" err="1" smtClean="0"/>
            <a:t>pas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selon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nécessités</a:t>
          </a:r>
          <a:endParaRPr lang="es-ES" sz="1000" kern="1200" dirty="0"/>
        </a:p>
      </dsp:txBody>
      <dsp:txXfrm>
        <a:off x="3176762" y="2906544"/>
        <a:ext cx="1728215" cy="576071"/>
      </dsp:txXfrm>
    </dsp:sp>
    <dsp:sp modelId="{3408556E-8FCD-470D-BD31-923F24ADC294}">
      <dsp:nvSpPr>
        <dsp:cNvPr id="0" name=""/>
        <dsp:cNvSpPr/>
      </dsp:nvSpPr>
      <dsp:spPr>
        <a:xfrm>
          <a:off x="2877088" y="3491344"/>
          <a:ext cx="2327563" cy="2327563"/>
        </a:xfrm>
        <a:prstGeom prst="ellipse">
          <a:avLst/>
        </a:prstGeom>
        <a:solidFill>
          <a:schemeClr val="accent1">
            <a:shade val="80000"/>
            <a:hueOff val="-730676"/>
            <a:satOff val="-11477"/>
            <a:lumOff val="3319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Analyse</a:t>
          </a:r>
          <a:r>
            <a:rPr lang="es-ES" sz="1000" kern="1200" dirty="0" smtClean="0"/>
            <a:t> du </a:t>
          </a:r>
          <a:r>
            <a:rPr lang="es-ES" sz="1000" kern="1200" dirty="0" err="1" smtClean="0"/>
            <a:t>Mouvement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Dansé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comme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instrument</a:t>
          </a:r>
          <a:endParaRPr lang="es-ES" sz="1000" kern="1200" dirty="0"/>
        </a:p>
      </dsp:txBody>
      <dsp:txXfrm>
        <a:off x="3217952" y="4073235"/>
        <a:ext cx="1645835" cy="11637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70623-D990-4294-BA33-7F5F8CF46D08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17772-9AD5-44F6-A15B-915FD3CC2F9A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i="1" kern="1200" smtClean="0"/>
            <a:t>Coupé = Sur le cou de pied</a:t>
          </a:r>
          <a:endParaRPr lang="es-ES" sz="3300" kern="1200" dirty="0"/>
        </a:p>
      </dsp:txBody>
      <dsp:txXfrm>
        <a:off x="511409" y="347956"/>
        <a:ext cx="7655707" cy="696274"/>
      </dsp:txXfrm>
    </dsp:sp>
    <dsp:sp modelId="{79D7DEB8-E88C-4835-B5D3-7DCF53F0BB6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01CD17-98B3-420C-B31B-CDFE45CAF7DB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i="1" kern="1200" smtClean="0"/>
            <a:t>Passé = Au genou</a:t>
          </a:r>
          <a:endParaRPr lang="es-ES" sz="3300" kern="1200"/>
        </a:p>
      </dsp:txBody>
      <dsp:txXfrm>
        <a:off x="910599" y="1392548"/>
        <a:ext cx="7256517" cy="696274"/>
      </dsp:txXfrm>
    </dsp:sp>
    <dsp:sp modelId="{F3DA8945-3884-4D1F-AACD-329CE30BFC43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673099"/>
              <a:satOff val="6871"/>
              <a:lumOff val="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5B208F-7415-4A12-99D2-D3733B107E31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i="1" kern="1200" smtClean="0"/>
            <a:t>Souplé* = Penché</a:t>
          </a:r>
          <a:endParaRPr lang="es-ES" sz="3300" kern="1200"/>
        </a:p>
      </dsp:txBody>
      <dsp:txXfrm>
        <a:off x="910599" y="2437140"/>
        <a:ext cx="7256517" cy="696274"/>
      </dsp:txXfrm>
    </dsp:sp>
    <dsp:sp modelId="{61F2F842-2AF0-4626-BCDF-CBCEF0DE7959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346198"/>
              <a:satOff val="13742"/>
              <a:lumOff val="117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38A3A4-8436-4259-9AF8-E0025DFD2556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83820" rIns="83820" bIns="8382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i="1" kern="1200" smtClean="0"/>
            <a:t>Grand versé * =  Renversé</a:t>
          </a:r>
          <a:endParaRPr lang="es-ES" sz="3300" kern="1200"/>
        </a:p>
      </dsp:txBody>
      <dsp:txXfrm>
        <a:off x="511409" y="3481732"/>
        <a:ext cx="7655707" cy="696274"/>
      </dsp:txXfrm>
    </dsp:sp>
    <dsp:sp modelId="{3AECCC1D-AB08-4F5D-9D66-7A96A37D71FF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4019296"/>
              <a:satOff val="20613"/>
              <a:lumOff val="17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Círculos interconectados"/>
  <dgm:desc val="Se usa para mostrar ideas o conceptos superpuestos o interconectados. Las siete primeras líneas del texto de nivel 1 se corresponden con un círculo. El texto sin usar no aparece, pero sigue estando disponible si cambia de diseño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AD347D-5ACD-4C99-B74B-A9C85AD731AF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"/>
          <a:stretch/>
        </p:blipFill>
        <p:spPr>
          <a:xfrm>
            <a:off x="-103034" y="-126223"/>
            <a:ext cx="9314580" cy="715652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17106" y="436386"/>
            <a:ext cx="84742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400" dirty="0" smtClean="0">
              <a:solidFill>
                <a:schemeClr val="accent3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s-ES" sz="4000" b="1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DE  L´INTERPRETATION AU  </a:t>
            </a:r>
            <a:r>
              <a:rPr lang="es-ES" sz="4000" b="1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PAS, DU PAS AU VOCABULAIRE</a:t>
            </a:r>
            <a:endParaRPr lang="es-ES" sz="4000" b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sz="2400" b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HERVÉ  ILARI</a:t>
            </a:r>
          </a:p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06386"/>
              </p:ext>
            </p:extLst>
          </p:nvPr>
        </p:nvGraphicFramePr>
        <p:xfrm>
          <a:off x="507378" y="760021"/>
          <a:ext cx="8081741" cy="581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1413164" y="137004"/>
            <a:ext cx="6270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DE L´INTERPRÉTATION AU PAS, DU PAS AU VOCABULAIRE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365669" y="1017520"/>
            <a:ext cx="15338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J. G. </a:t>
            </a:r>
            <a:r>
              <a:rPr lang="es-ES" dirty="0" err="1" smtClean="0"/>
              <a:t>Noverre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443849" y="5524106"/>
            <a:ext cx="1377537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A. </a:t>
            </a:r>
            <a:r>
              <a:rPr lang="es-ES" dirty="0" err="1" smtClean="0"/>
              <a:t>Vestris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73133" y="5708772"/>
            <a:ext cx="1377537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R. </a:t>
            </a:r>
            <a:r>
              <a:rPr lang="es-ES" dirty="0" err="1" smtClean="0"/>
              <a:t>Laban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86889" y="1025337"/>
            <a:ext cx="13775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C. </a:t>
            </a:r>
            <a:r>
              <a:rPr lang="es-ES" dirty="0" err="1" smtClean="0"/>
              <a:t>Blasis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0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449" y="-475013"/>
            <a:ext cx="8229600" cy="1600200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EXEMPLES DE VOCABULAIRE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00308"/>
              </p:ext>
            </p:extLst>
          </p:nvPr>
        </p:nvGraphicFramePr>
        <p:xfrm>
          <a:off x="457200" y="175457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4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531341"/>
            <a:ext cx="7886700" cy="5645622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s-ES" sz="3200" b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Analyse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de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la </a:t>
            </a:r>
            <a:r>
              <a:rPr lang="es-ES" sz="3200" b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variation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es-ES" sz="3200" b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d´Albrecht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, </a:t>
            </a:r>
            <a:endParaRPr lang="es-ES" sz="32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II </a:t>
            </a:r>
            <a:r>
              <a:rPr lang="es-ES" sz="3200" b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acte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du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ballet </a:t>
            </a:r>
            <a:r>
              <a:rPr lang="es-ES" sz="32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Giselle</a:t>
            </a:r>
            <a:endParaRPr lang="es-ES" sz="3200" b="1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b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Imagen 3" descr="http://media-cache-ec0.pinimg.com/736x/3e/85/49/3e8549bc996f7ca84320ef01908681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29" y="2279177"/>
            <a:ext cx="2674286" cy="31230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094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4372"/>
              </p:ext>
            </p:extLst>
          </p:nvPr>
        </p:nvGraphicFramePr>
        <p:xfrm>
          <a:off x="423081" y="1160060"/>
          <a:ext cx="8297838" cy="5227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86000" y="4358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CONCLUSIONS</a:t>
            </a:r>
            <a:r>
              <a:rPr lang="es-ES" sz="2800" b="1" dirty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/>
            </a:r>
            <a:br>
              <a:rPr lang="es-ES" sz="2800" b="1" dirty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4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4586" y="5008727"/>
            <a:ext cx="6537277" cy="17435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200" b="1" dirty="0">
              <a:latin typeface="+mn-lt"/>
            </a:endParaRPr>
          </a:p>
          <a:p>
            <a:pPr marL="0" indent="0" algn="ctr">
              <a:buNone/>
            </a:pPr>
            <a:r>
              <a:rPr lang="es-ES" sz="3200" b="1" i="1" dirty="0" smtClean="0">
                <a:solidFill>
                  <a:srgbClr val="002060"/>
                </a:solidFill>
                <a:latin typeface="+mn-lt"/>
              </a:rPr>
              <a:t>MERCI  DE VOTRE ATTENTION</a:t>
            </a:r>
            <a:endParaRPr lang="es-ES" sz="3200" b="1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649" y="403745"/>
            <a:ext cx="3515152" cy="4686869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1293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672" y="-1"/>
            <a:ext cx="8209128" cy="1978925"/>
          </a:xfrm>
        </p:spPr>
        <p:txBody>
          <a:bodyPr>
            <a:normAutofit fontScale="90000"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r>
              <a:rPr lang="es-ES" sz="2200" i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200" i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r>
              <a:rPr lang="es-ES" sz="2200" i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200" i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200" i="1" dirty="0" smtClean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r>
              <a:rPr lang="es-ES" sz="2200" b="1" i="1" dirty="0" smtClean="0">
                <a:solidFill>
                  <a:srgbClr val="4472C4">
                    <a:lumMod val="75000"/>
                  </a:srgbClr>
                </a:solidFill>
                <a:ea typeface="+mn-ea"/>
                <a:cs typeface="+mn-cs"/>
              </a:rPr>
              <a:t>DE  </a:t>
            </a:r>
            <a:r>
              <a:rPr lang="es-ES" sz="2200" b="1" i="1" dirty="0">
                <a:solidFill>
                  <a:srgbClr val="4472C4">
                    <a:lumMod val="75000"/>
                  </a:srgbClr>
                </a:solidFill>
                <a:ea typeface="+mn-ea"/>
                <a:cs typeface="+mn-cs"/>
              </a:rPr>
              <a:t>L´INTERPRETATION AU  </a:t>
            </a:r>
            <a:r>
              <a:rPr lang="es-ES" sz="2200" b="1" i="1" dirty="0" smtClean="0">
                <a:solidFill>
                  <a:srgbClr val="4472C4">
                    <a:lumMod val="75000"/>
                  </a:srgbClr>
                </a:solidFill>
                <a:ea typeface="+mn-ea"/>
                <a:cs typeface="+mn-cs"/>
              </a:rPr>
              <a:t>PAS, DU PAS AU VOCABULAIRE</a:t>
            </a: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es-ES" sz="2400" b="1" dirty="0">
                <a:solidFill>
                  <a:srgbClr val="4472C4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  <a:t/>
            </a:r>
            <a:br>
              <a:rPr lang="es-ES" sz="2400" b="1" dirty="0">
                <a:solidFill>
                  <a:srgbClr val="4472C4">
                    <a:lumMod val="75000"/>
                  </a:srgbClr>
                </a:solidFill>
                <a:latin typeface="Baskerville Old Face" panose="02020602080505020303" pitchFamily="18" charset="0"/>
                <a:ea typeface="+mn-ea"/>
                <a:cs typeface="+mn-cs"/>
              </a:rPr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68449"/>
              </p:ext>
            </p:extLst>
          </p:nvPr>
        </p:nvGraphicFramePr>
        <p:xfrm>
          <a:off x="155275" y="862642"/>
          <a:ext cx="8816197" cy="599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961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84611"/>
              </p:ext>
            </p:extLst>
          </p:nvPr>
        </p:nvGraphicFramePr>
        <p:xfrm>
          <a:off x="533116" y="1037229"/>
          <a:ext cx="8433464" cy="544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onector"/>
          <p:cNvSpPr/>
          <p:nvPr/>
        </p:nvSpPr>
        <p:spPr>
          <a:xfrm>
            <a:off x="3616657" y="2756848"/>
            <a:ext cx="2388357" cy="219728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766782" y="3587002"/>
            <a:ext cx="2088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ndika Basic" panose="02000000000000000000" pitchFamily="2" charset="0"/>
              </a:rPr>
              <a:t>MOUVEMENT</a:t>
            </a:r>
            <a:endParaRPr lang="es-ES" sz="2400" b="1" dirty="0">
              <a:solidFill>
                <a:schemeClr val="bg1"/>
              </a:solidFill>
              <a:latin typeface="Andika Basic" panose="02000000000000000000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72351" y="423081"/>
            <a:ext cx="5076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es-E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0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946" y="0"/>
            <a:ext cx="7886700" cy="1097914"/>
          </a:xfrm>
        </p:spPr>
        <p:txBody>
          <a:bodyPr>
            <a:normAutofit/>
          </a:bodyPr>
          <a:lstStyle/>
          <a:p>
            <a:pPr algn="ctr"/>
            <a:r>
              <a:rPr lang="es-ES" sz="3200" b="1" i="1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INTERPRÉTATION</a:t>
            </a:r>
            <a:endParaRPr lang="es-ES" sz="3200" b="1" i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457759"/>
              </p:ext>
            </p:extLst>
          </p:nvPr>
        </p:nvGraphicFramePr>
        <p:xfrm>
          <a:off x="628650" y="1371600"/>
          <a:ext cx="7886700" cy="504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89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2733" y="518614"/>
            <a:ext cx="7886700" cy="5745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RAPPEL  HISTORIQUE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3200" b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s-ES" sz="2400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Transmission</a:t>
            </a:r>
            <a:r>
              <a:rPr lang="es-E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s-ES" sz="2400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Orale</a:t>
            </a:r>
            <a:r>
              <a:rPr lang="es-E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de la </a:t>
            </a:r>
            <a:r>
              <a:rPr lang="es-ES" sz="2400" u="sng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Danse</a:t>
            </a:r>
            <a:r>
              <a:rPr lang="es-E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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Evolution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vers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un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Vocabulaire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Spécifique</a:t>
            </a: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r>
              <a:rPr lang="es-ES" sz="2400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Louis </a:t>
            </a:r>
            <a:r>
              <a:rPr lang="es-ES" sz="2400" u="sng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XIV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et</a:t>
            </a:r>
            <a:r>
              <a:rPr lang="es-ES" sz="2400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 Charles-Louis </a:t>
            </a:r>
            <a:r>
              <a:rPr lang="es-ES" sz="2400" u="sng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Beauchamps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: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Académie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Royale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de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Danse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1661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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Début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codification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vocabulaire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Danse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Classique</a:t>
            </a: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r>
              <a:rPr lang="es-E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R. A. </a:t>
            </a:r>
            <a:r>
              <a:rPr lang="es-ES" sz="24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Feuillet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,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1700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“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Chorégraphie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ou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l´art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de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décrire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la </a:t>
            </a:r>
            <a:r>
              <a:rPr lang="es-ES" sz="24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Danse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” </a:t>
            </a: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>
              <a:lnSpc>
                <a:spcPct val="100000"/>
              </a:lnSpc>
            </a:pPr>
            <a:endParaRPr lang="es-ES" sz="3200" i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>
              <a:lnSpc>
                <a:spcPct val="100000"/>
              </a:lnSpc>
            </a:pP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</a:pPr>
            <a:endParaRPr lang="es-ES" sz="24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ES" sz="2800" i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s-ES" sz="2800" i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i="1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2800" i="1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s-ES" sz="2800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s-ES" dirty="0" smtClean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72" y="4230806"/>
            <a:ext cx="1193400" cy="205878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050" y="4242509"/>
            <a:ext cx="1305518" cy="203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757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78229"/>
              </p:ext>
            </p:extLst>
          </p:nvPr>
        </p:nvGraphicFramePr>
        <p:xfrm>
          <a:off x="628650" y="545909"/>
          <a:ext cx="7886700" cy="563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93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673148347"/>
              </p:ext>
            </p:extLst>
          </p:nvPr>
        </p:nvGraphicFramePr>
        <p:xfrm>
          <a:off x="764275" y="1175715"/>
          <a:ext cx="7738280" cy="526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504968" y="623963"/>
            <a:ext cx="8202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A LA RECHERCHE DE L´ORIGINE</a:t>
            </a:r>
            <a:endParaRPr lang="es-ES" sz="3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6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9211545"/>
              </p:ext>
            </p:extLst>
          </p:nvPr>
        </p:nvGraphicFramePr>
        <p:xfrm>
          <a:off x="272955" y="855022"/>
          <a:ext cx="8434317" cy="555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945081" y="255408"/>
            <a:ext cx="3467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2060"/>
                </a:solidFill>
              </a:rPr>
              <a:t>VOCABULAIRE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9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08991747"/>
              </p:ext>
            </p:extLst>
          </p:nvPr>
        </p:nvGraphicFramePr>
        <p:xfrm>
          <a:off x="1241946" y="369769"/>
          <a:ext cx="6892119" cy="5880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onector"/>
          <p:cNvSpPr/>
          <p:nvPr/>
        </p:nvSpPr>
        <p:spPr>
          <a:xfrm>
            <a:off x="6139543" y="878775"/>
            <a:ext cx="273132" cy="273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onector"/>
          <p:cNvSpPr/>
          <p:nvPr/>
        </p:nvSpPr>
        <p:spPr>
          <a:xfrm>
            <a:off x="7410202" y="407323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onector"/>
          <p:cNvSpPr/>
          <p:nvPr/>
        </p:nvSpPr>
        <p:spPr>
          <a:xfrm>
            <a:off x="1361703" y="2848098"/>
            <a:ext cx="613559" cy="57199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onector"/>
          <p:cNvSpPr/>
          <p:nvPr/>
        </p:nvSpPr>
        <p:spPr>
          <a:xfrm>
            <a:off x="748145" y="536764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onector"/>
          <p:cNvSpPr/>
          <p:nvPr/>
        </p:nvSpPr>
        <p:spPr>
          <a:xfrm>
            <a:off x="1205345" y="460170"/>
            <a:ext cx="312717" cy="3236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onector"/>
          <p:cNvSpPr/>
          <p:nvPr/>
        </p:nvSpPr>
        <p:spPr>
          <a:xfrm>
            <a:off x="8145673" y="4691302"/>
            <a:ext cx="273132" cy="273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14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8027</TotalTime>
  <Words>494</Words>
  <Application>Microsoft Office PowerPoint</Application>
  <PresentationFormat>Presentación en pantalla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Ejecutivo</vt:lpstr>
      <vt:lpstr>Presentación de PowerPoint</vt:lpstr>
      <vt:lpstr>     DE  L´INTERPRETATION AU  PAS, DU PAS AU VOCABULAIRE  </vt:lpstr>
      <vt:lpstr>Presentación de PowerPoint</vt:lpstr>
      <vt:lpstr>INTERPRÉTATION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EXEMPLES DE VOCABULAIRE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DE CASTRO</dc:creator>
  <cp:lastModifiedBy>Paula</cp:lastModifiedBy>
  <cp:revision>72</cp:revision>
  <dcterms:created xsi:type="dcterms:W3CDTF">2014-06-18T13:41:43Z</dcterms:created>
  <dcterms:modified xsi:type="dcterms:W3CDTF">2016-09-14T22:44:18Z</dcterms:modified>
</cp:coreProperties>
</file>